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81" r:id="rId4"/>
    <p:sldId id="280" r:id="rId5"/>
    <p:sldId id="279" r:id="rId6"/>
    <p:sldId id="257" r:id="rId7"/>
    <p:sldId id="259" r:id="rId8"/>
    <p:sldId id="270" r:id="rId9"/>
  </p:sldIdLst>
  <p:sldSz cx="18288000" cy="10287000"/>
  <p:notesSz cx="6858000" cy="9144000"/>
  <p:embeddedFontLst>
    <p:embeddedFont>
      <p:font typeface="Arimo Bold" panose="020B0600000101010101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Garet Bold" panose="020B0600000101010101" charset="0"/>
      <p:regular r:id="rId15"/>
    </p:embeddedFont>
    <p:embeddedFont>
      <p:font typeface="Montserrat" panose="00000500000000000000" pitchFamily="2" charset="0"/>
      <p:regular r:id="rId16"/>
      <p:bold r:id="rId17"/>
    </p:embeddedFont>
    <p:embeddedFont>
      <p:font typeface="Montserrat Bold" panose="00000800000000000000" charset="0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7CA"/>
    <a:srgbClr val="C19A08"/>
    <a:srgbClr val="FAC700"/>
    <a:srgbClr val="FFEB00"/>
    <a:srgbClr val="E2D044"/>
    <a:srgbClr val="E9E496"/>
    <a:srgbClr val="FFF7D7"/>
    <a:srgbClr val="FFEC4F"/>
    <a:srgbClr val="FFDD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9CF34-F3A1-4FB9-88C9-87ACFC031D9C}" v="1" dt="2023-05-30T00:08:56.6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 autoAdjust="0"/>
    <p:restoredTop sz="94588" autoAdjust="0"/>
  </p:normalViewPr>
  <p:slideViewPr>
    <p:cSldViewPr>
      <p:cViewPr varScale="1">
        <p:scale>
          <a:sx n="54" d="100"/>
          <a:sy n="54" d="100"/>
        </p:scale>
        <p:origin x="573" y="7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백 두현" userId="92ae3bf3aa5b5c32" providerId="LiveId" clId="{9089CF34-F3A1-4FB9-88C9-87ACFC031D9C}"/>
    <pc:docChg chg="undo custSel modSld">
      <pc:chgData name="백 두현" userId="92ae3bf3aa5b5c32" providerId="LiveId" clId="{9089CF34-F3A1-4FB9-88C9-87ACFC031D9C}" dt="2023-05-30T00:10:53.198" v="205"/>
      <pc:docMkLst>
        <pc:docMk/>
      </pc:docMkLst>
      <pc:sldChg chg="modSp mod">
        <pc:chgData name="백 두현" userId="92ae3bf3aa5b5c32" providerId="LiveId" clId="{9089CF34-F3A1-4FB9-88C9-87ACFC031D9C}" dt="2023-05-26T05:31:58.455" v="115" actId="1076"/>
        <pc:sldMkLst>
          <pc:docMk/>
          <pc:sldMk cId="0" sldId="257"/>
        </pc:sldMkLst>
        <pc:spChg chg="mod">
          <ac:chgData name="백 두현" userId="92ae3bf3aa5b5c32" providerId="LiveId" clId="{9089CF34-F3A1-4FB9-88C9-87ACFC031D9C}" dt="2023-05-26T05:31:43.969" v="114" actId="20577"/>
          <ac:spMkLst>
            <pc:docMk/>
            <pc:sldMk cId="0" sldId="257"/>
            <ac:spMk id="14" creationId="{2D13844D-7F9E-1F48-97D9-647EF459CCAB}"/>
          </ac:spMkLst>
        </pc:spChg>
        <pc:grpChg chg="mod">
          <ac:chgData name="백 두현" userId="92ae3bf3aa5b5c32" providerId="LiveId" clId="{9089CF34-F3A1-4FB9-88C9-87ACFC031D9C}" dt="2023-05-26T05:31:58.455" v="115" actId="1076"/>
          <ac:grpSpMkLst>
            <pc:docMk/>
            <pc:sldMk cId="0" sldId="257"/>
            <ac:grpSpMk id="2" creationId="{00000000-0000-0000-0000-000000000000}"/>
          </ac:grpSpMkLst>
        </pc:grpChg>
      </pc:sldChg>
      <pc:sldChg chg="addSp delSp modSp mod">
        <pc:chgData name="백 두현" userId="92ae3bf3aa5b5c32" providerId="LiveId" clId="{9089CF34-F3A1-4FB9-88C9-87ACFC031D9C}" dt="2023-05-30T00:10:53.198" v="205"/>
        <pc:sldMkLst>
          <pc:docMk/>
          <pc:sldMk cId="0" sldId="259"/>
        </pc:sldMkLst>
        <pc:spChg chg="add del mod">
          <ac:chgData name="백 두현" userId="92ae3bf3aa5b5c32" providerId="LiveId" clId="{9089CF34-F3A1-4FB9-88C9-87ACFC031D9C}" dt="2023-05-30T00:10:53.198" v="205"/>
          <ac:spMkLst>
            <pc:docMk/>
            <pc:sldMk cId="0" sldId="259"/>
            <ac:spMk id="4" creationId="{3E0F0686-EEC5-72CE-82C3-C7048C505D0C}"/>
          </ac:spMkLst>
        </pc:spChg>
        <pc:spChg chg="mod">
          <ac:chgData name="백 두현" userId="92ae3bf3aa5b5c32" providerId="LiveId" clId="{9089CF34-F3A1-4FB9-88C9-87ACFC031D9C}" dt="2023-05-30T00:08:21.639" v="193" actId="20577"/>
          <ac:spMkLst>
            <pc:docMk/>
            <pc:sldMk cId="0" sldId="259"/>
            <ac:spMk id="63" creationId="{2BD91C40-3009-A545-8F24-0FA6DE354851}"/>
          </ac:spMkLst>
        </pc:spChg>
      </pc:sldChg>
    </pc:docChg>
  </pc:docChgLst>
</pc:chgInfo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88725" y="6388211"/>
            <a:ext cx="4531428" cy="888842"/>
            <a:chOff x="0" y="0"/>
            <a:chExt cx="19553350" cy="3835400"/>
          </a:xfrm>
        </p:grpSpPr>
        <p:sp>
          <p:nvSpPr>
            <p:cNvPr id="3" name="Freeform 3"/>
            <p:cNvSpPr/>
            <p:nvPr/>
          </p:nvSpPr>
          <p:spPr>
            <a:xfrm>
              <a:off x="-12700" y="-12700"/>
              <a:ext cx="19578751" cy="3860800"/>
            </a:xfrm>
            <a:custGeom>
              <a:avLst/>
              <a:gdLst/>
              <a:ahLst/>
              <a:cxnLst/>
              <a:rect l="l" t="t" r="r" b="b"/>
              <a:pathLst>
                <a:path w="19578751" h="3860800">
                  <a:moveTo>
                    <a:pt x="1871642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998470"/>
                  </a:lnTo>
                  <a:cubicBezTo>
                    <a:pt x="0" y="3470910"/>
                    <a:pt x="389890" y="3860800"/>
                    <a:pt x="862330" y="3860800"/>
                  </a:cubicBezTo>
                  <a:lnTo>
                    <a:pt x="18716420" y="3860800"/>
                  </a:lnTo>
                  <a:cubicBezTo>
                    <a:pt x="19188860" y="3860800"/>
                    <a:pt x="19578751" y="3470910"/>
                    <a:pt x="19578751" y="2998470"/>
                  </a:cubicBezTo>
                  <a:lnTo>
                    <a:pt x="19578751" y="862330"/>
                  </a:lnTo>
                  <a:cubicBezTo>
                    <a:pt x="19578751" y="389890"/>
                    <a:pt x="19188860" y="0"/>
                    <a:pt x="18716420" y="0"/>
                  </a:cubicBezTo>
                  <a:close/>
                  <a:moveTo>
                    <a:pt x="19388251" y="927100"/>
                  </a:moveTo>
                  <a:lnTo>
                    <a:pt x="19388251" y="2998470"/>
                  </a:lnTo>
                  <a:cubicBezTo>
                    <a:pt x="19388251" y="3365500"/>
                    <a:pt x="19083451" y="3670300"/>
                    <a:pt x="18716420" y="3670300"/>
                  </a:cubicBezTo>
                  <a:lnTo>
                    <a:pt x="862330" y="3670300"/>
                  </a:lnTo>
                  <a:cubicBezTo>
                    <a:pt x="495300" y="3670300"/>
                    <a:pt x="190500" y="3365500"/>
                    <a:pt x="190500" y="299847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8716420" y="190500"/>
                  </a:lnTo>
                  <a:cubicBezTo>
                    <a:pt x="19083451" y="190500"/>
                    <a:pt x="19388251" y="495300"/>
                    <a:pt x="19388251" y="862330"/>
                  </a:cubicBezTo>
                  <a:lnTo>
                    <a:pt x="19388251" y="9271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1101154" cy="129133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7966968"/>
            <a:ext cx="1101154" cy="129133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6158146" y="7966968"/>
            <a:ext cx="1101154" cy="1291332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6158146" y="1028700"/>
            <a:ext cx="1101154" cy="1291332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370958" y="4443776"/>
            <a:ext cx="13546084" cy="1970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42"/>
              </a:lnSpc>
            </a:pPr>
            <a:r>
              <a:rPr lang="en-US" sz="17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PORTFOLIO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536908" y="2488257"/>
            <a:ext cx="9235063" cy="1406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54"/>
              </a:lnSpc>
            </a:pPr>
            <a:r>
              <a:rPr lang="en-US" sz="12000" b="1" dirty="0">
                <a:solidFill>
                  <a:srgbClr val="F9C041"/>
                </a:solidFill>
                <a:latin typeface="+mj-lt"/>
              </a:rPr>
              <a:t>CREATIVE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114D25-F343-844F-8A25-9BDDAC1A585B}"/>
              </a:ext>
            </a:extLst>
          </p:cNvPr>
          <p:cNvSpPr txBox="1"/>
          <p:nvPr/>
        </p:nvSpPr>
        <p:spPr>
          <a:xfrm>
            <a:off x="7467600" y="6632577"/>
            <a:ext cx="36279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 err="1"/>
              <a:t>노서형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김태원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백두현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최민락</a:t>
            </a:r>
            <a:endParaRPr kumimoji="1" lang="ko-KR" alt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2391410" cy="125951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391410" cy="12595168"/>
            </a:xfrm>
            <a:custGeom>
              <a:avLst/>
              <a:gdLst/>
              <a:ahLst/>
              <a:cxnLst/>
              <a:rect l="l" t="t" r="r" b="b"/>
              <a:pathLst>
                <a:path w="22391410" h="12595168">
                  <a:moveTo>
                    <a:pt x="0" y="0"/>
                  </a:moveTo>
                  <a:lnTo>
                    <a:pt x="0" y="12595168"/>
                  </a:lnTo>
                  <a:lnTo>
                    <a:pt x="22391410" y="12595168"/>
                  </a:lnTo>
                  <a:lnTo>
                    <a:pt x="22391410" y="0"/>
                  </a:lnTo>
                  <a:lnTo>
                    <a:pt x="0" y="0"/>
                  </a:lnTo>
                  <a:close/>
                  <a:moveTo>
                    <a:pt x="22330449" y="12534208"/>
                  </a:moveTo>
                  <a:lnTo>
                    <a:pt x="59690" y="12534208"/>
                  </a:lnTo>
                  <a:lnTo>
                    <a:pt x="59690" y="59690"/>
                  </a:lnTo>
                  <a:lnTo>
                    <a:pt x="22330449" y="59690"/>
                  </a:lnTo>
                  <a:lnTo>
                    <a:pt x="22330449" y="12534208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323474" y="9258300"/>
            <a:ext cx="13697978" cy="0"/>
          </a:xfrm>
          <a:prstGeom prst="line">
            <a:avLst/>
          </a:prstGeom>
          <a:ln w="19050" cap="flat">
            <a:solidFill>
              <a:srgbClr val="F9C04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5272439" y="9078912"/>
            <a:ext cx="1986861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Montserrat"/>
              </a:rPr>
              <a:t>Page 01 of 05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23474" y="1181100"/>
            <a:ext cx="11142167" cy="875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42"/>
              </a:lnSpc>
            </a:pPr>
            <a:r>
              <a:rPr lang="en-US" sz="8500" b="1" dirty="0">
                <a:solidFill>
                  <a:srgbClr val="000000"/>
                </a:solidFill>
              </a:rPr>
              <a:t>LIST OF CONTENTS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23474" y="4899562"/>
            <a:ext cx="3957722" cy="458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ko-KR" altLang="en-US" sz="4000" b="1" dirty="0" err="1">
                <a:solidFill>
                  <a:srgbClr val="F9C041"/>
                </a:solidFill>
                <a:latin typeface="+mj-ea"/>
                <a:ea typeface="+mj-ea"/>
                <a:cs typeface="Al Bayan Plain" pitchFamily="2" charset="-78"/>
              </a:rPr>
              <a:t>타임테이블</a:t>
            </a:r>
            <a:endParaRPr lang="en-US" sz="4000" b="1" dirty="0">
              <a:solidFill>
                <a:srgbClr val="F9C041"/>
              </a:solidFill>
              <a:latin typeface="+mj-ea"/>
              <a:ea typeface="+mj-ea"/>
              <a:cs typeface="Al Bayan Plain" pitchFamily="2" charset="-78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23474" y="3314700"/>
            <a:ext cx="2943426" cy="1502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97"/>
              </a:lnSpc>
            </a:pPr>
            <a:r>
              <a:rPr lang="en-US" sz="12000" b="1" dirty="0">
                <a:solidFill>
                  <a:srgbClr val="F9C041"/>
                </a:solidFill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034878" y="4867793"/>
            <a:ext cx="3957722" cy="450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ko-KR" altLang="en-US" sz="4000" b="1" dirty="0" err="1">
                <a:solidFill>
                  <a:srgbClr val="F9C041"/>
                </a:solidFill>
                <a:latin typeface="Montserrat Bold"/>
              </a:rPr>
              <a:t>워크플로우</a:t>
            </a:r>
            <a:endParaRPr lang="en-US" sz="4000" b="1" dirty="0">
              <a:solidFill>
                <a:srgbClr val="F9C041"/>
              </a:solidFill>
              <a:latin typeface="Montserrat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23474" y="6174432"/>
            <a:ext cx="2680860" cy="1502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97"/>
              </a:lnSpc>
            </a:pPr>
            <a:r>
              <a:rPr lang="en-US" sz="12000" b="1" dirty="0">
                <a:solidFill>
                  <a:srgbClr val="F9C041"/>
                </a:solidFill>
              </a:rPr>
              <a:t>0</a:t>
            </a:r>
            <a:r>
              <a:rPr lang="en-US" altLang="ko-KR" sz="12000" b="1" dirty="0">
                <a:solidFill>
                  <a:srgbClr val="F9C041"/>
                </a:solidFill>
              </a:rPr>
              <a:t>4</a:t>
            </a:r>
            <a:endParaRPr lang="en-US" sz="12000" b="1" dirty="0">
              <a:solidFill>
                <a:srgbClr val="F9C041"/>
              </a:solidFill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168346" y="3333627"/>
            <a:ext cx="2474256" cy="1502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97"/>
              </a:lnSpc>
            </a:pPr>
            <a:r>
              <a:rPr lang="en-US" sz="12000" b="1" dirty="0">
                <a:solidFill>
                  <a:srgbClr val="F9C041"/>
                </a:solidFill>
              </a:rPr>
              <a:t>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030200" y="3314700"/>
            <a:ext cx="2721682" cy="1502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97"/>
              </a:lnSpc>
            </a:pPr>
            <a:r>
              <a:rPr lang="en-US" sz="12000" b="1" dirty="0">
                <a:solidFill>
                  <a:srgbClr val="F9C041"/>
                </a:solidFill>
              </a:rPr>
              <a:t>0</a:t>
            </a:r>
            <a:r>
              <a:rPr lang="en-US" altLang="ko-KR" sz="12000" b="1" dirty="0">
                <a:solidFill>
                  <a:srgbClr val="F9C041"/>
                </a:solidFill>
              </a:rPr>
              <a:t>3</a:t>
            </a:r>
            <a:endParaRPr lang="en-US" sz="12000" b="1" dirty="0">
              <a:solidFill>
                <a:srgbClr val="F9C041"/>
              </a:solidFill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162800" y="6174432"/>
            <a:ext cx="2363335" cy="1502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97"/>
              </a:lnSpc>
            </a:pPr>
            <a:r>
              <a:rPr lang="en-US" sz="12000" b="1" dirty="0">
                <a:solidFill>
                  <a:srgbClr val="F9C041"/>
                </a:solidFill>
              </a:rPr>
              <a:t>0</a:t>
            </a:r>
            <a:r>
              <a:rPr lang="en-US" altLang="ko-KR" sz="12000" b="1" dirty="0">
                <a:solidFill>
                  <a:srgbClr val="F9C041"/>
                </a:solidFill>
              </a:rPr>
              <a:t>5</a:t>
            </a:r>
            <a:endParaRPr lang="en-US" sz="12000" b="1" dirty="0">
              <a:solidFill>
                <a:srgbClr val="F9C041"/>
              </a:solidFill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030200" y="6155505"/>
            <a:ext cx="2599669" cy="1502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97"/>
              </a:lnSpc>
            </a:pPr>
            <a:r>
              <a:rPr lang="en-US" sz="12000" b="1">
                <a:solidFill>
                  <a:srgbClr val="F9C041"/>
                </a:solidFill>
              </a:rPr>
              <a:t>06</a:t>
            </a:r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FDD1733C-C3F7-374D-81F9-626F18ED441E}"/>
              </a:ext>
            </a:extLst>
          </p:cNvPr>
          <p:cNvSpPr txBox="1"/>
          <p:nvPr/>
        </p:nvSpPr>
        <p:spPr>
          <a:xfrm>
            <a:off x="7190874" y="4861252"/>
            <a:ext cx="3781926" cy="457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ko-KR" altLang="en-US" sz="4000" b="1" dirty="0">
                <a:solidFill>
                  <a:srgbClr val="F9C041"/>
                </a:solidFill>
                <a:latin typeface="+mj-ea"/>
                <a:ea typeface="+mj-ea"/>
              </a:rPr>
              <a:t>주제 선정이유</a:t>
            </a:r>
            <a:endParaRPr lang="en-US" sz="4000" b="1" dirty="0">
              <a:solidFill>
                <a:srgbClr val="F9C04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5272439" y="8928100"/>
            <a:ext cx="1986861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Montserrat"/>
              </a:rPr>
              <a:t>Page 0</a:t>
            </a:r>
            <a:r>
              <a:rPr lang="en-US" altLang="ko-KR" sz="1999" dirty="0">
                <a:solidFill>
                  <a:srgbClr val="000000"/>
                </a:solidFill>
                <a:latin typeface="Montserrat"/>
              </a:rPr>
              <a:t>2</a:t>
            </a:r>
            <a:r>
              <a:rPr lang="en-US" sz="1999" dirty="0">
                <a:solidFill>
                  <a:srgbClr val="000000"/>
                </a:solidFill>
                <a:latin typeface="Montserrat"/>
              </a:rPr>
              <a:t> of 05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4744" y="6802078"/>
            <a:ext cx="2112150" cy="382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2185" dirty="0">
                <a:solidFill>
                  <a:srgbClr val="FFFFFF"/>
                </a:solidFill>
                <a:latin typeface="Arimo Bold"/>
              </a:rPr>
              <a:t>READ MORE</a:t>
            </a:r>
          </a:p>
        </p:txBody>
      </p: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DF437DEA-2B8B-0D4E-8DEA-629F73B6FACD}"/>
              </a:ext>
            </a:extLst>
          </p:cNvPr>
          <p:cNvGrpSpPr/>
          <p:nvPr/>
        </p:nvGrpSpPr>
        <p:grpSpPr>
          <a:xfrm>
            <a:off x="76200" y="1903500"/>
            <a:ext cx="2373082" cy="1027204"/>
            <a:chOff x="76200" y="1903500"/>
            <a:chExt cx="2373082" cy="1027204"/>
          </a:xfrm>
        </p:grpSpPr>
        <p:grpSp>
          <p:nvGrpSpPr>
            <p:cNvPr id="10" name="Group 10"/>
            <p:cNvGrpSpPr/>
            <p:nvPr/>
          </p:nvGrpSpPr>
          <p:grpSpPr>
            <a:xfrm>
              <a:off x="76200" y="1903500"/>
              <a:ext cx="972207" cy="308557"/>
              <a:chOff x="0" y="0"/>
              <a:chExt cx="570168" cy="1524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570168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570168" h="152400">
                    <a:moveTo>
                      <a:pt x="0" y="0"/>
                    </a:moveTo>
                    <a:lnTo>
                      <a:pt x="570168" y="0"/>
                    </a:lnTo>
                    <a:lnTo>
                      <a:pt x="570168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solidFill>
                <a:srgbClr val="F9C041"/>
              </a:solidFill>
            </p:spPr>
          </p:sp>
        </p:grp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6C30F0AF-2B70-0A44-996F-12A2A3EAD2CE}"/>
                </a:ext>
              </a:extLst>
            </p:cNvPr>
            <p:cNvSpPr txBox="1"/>
            <p:nvPr/>
          </p:nvSpPr>
          <p:spPr>
            <a:xfrm>
              <a:off x="294872" y="1903500"/>
              <a:ext cx="2154410" cy="102720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>
                <a:lnSpc>
                  <a:spcPts val="4157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94949"/>
                  </a:solidFill>
                  <a:latin typeface="Garet Bold"/>
                </a:rPr>
                <a:t>05/23 </a:t>
              </a:r>
              <a:endParaRPr lang="en-US" altLang="ko-KR" sz="2400" b="1" dirty="0">
                <a:solidFill>
                  <a:srgbClr val="494949"/>
                </a:solidFill>
                <a:latin typeface="Garet Bold"/>
              </a:endParaRPr>
            </a:p>
            <a:p>
              <a:pPr marL="0" lvl="1" indent="0" algn="l">
                <a:lnSpc>
                  <a:spcPts val="4157"/>
                </a:lnSpc>
                <a:spcBef>
                  <a:spcPct val="0"/>
                </a:spcBef>
              </a:pPr>
              <a:endParaRPr lang="en-US" sz="2200" u="none" dirty="0">
                <a:solidFill>
                  <a:srgbClr val="494949"/>
                </a:solidFill>
                <a:latin typeface="Garet Bold"/>
              </a:endParaRPr>
            </a:p>
          </p:txBody>
        </p:sp>
      </p:grpSp>
      <p:sp>
        <p:nvSpPr>
          <p:cNvPr id="21" name="TextBox 6">
            <a:extLst>
              <a:ext uri="{FF2B5EF4-FFF2-40B4-BE49-F238E27FC236}">
                <a16:creationId xmlns:a16="http://schemas.microsoft.com/office/drawing/2014/main" id="{02B9549E-CCC7-554F-B1BC-E1C0B2DB8A65}"/>
              </a:ext>
            </a:extLst>
          </p:cNvPr>
          <p:cNvSpPr txBox="1"/>
          <p:nvPr/>
        </p:nvSpPr>
        <p:spPr>
          <a:xfrm>
            <a:off x="648966" y="671826"/>
            <a:ext cx="9893978" cy="8648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042"/>
              </a:lnSpc>
            </a:pPr>
            <a:r>
              <a:rPr lang="en-US" sz="7700" b="1" dirty="0">
                <a:solidFill>
                  <a:srgbClr val="000000"/>
                </a:solidFill>
              </a:rPr>
              <a:t>Timetable</a:t>
            </a:r>
          </a:p>
        </p:txBody>
      </p:sp>
      <p:sp>
        <p:nvSpPr>
          <p:cNvPr id="22" name="AutoShape 15">
            <a:extLst>
              <a:ext uri="{FF2B5EF4-FFF2-40B4-BE49-F238E27FC236}">
                <a16:creationId xmlns:a16="http://schemas.microsoft.com/office/drawing/2014/main" id="{DFF15866-C452-C244-9B8C-630C3FC1D7B5}"/>
              </a:ext>
            </a:extLst>
          </p:cNvPr>
          <p:cNvSpPr/>
          <p:nvPr/>
        </p:nvSpPr>
        <p:spPr>
          <a:xfrm>
            <a:off x="2607865" y="2303436"/>
            <a:ext cx="42955" cy="6308520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AA32390D-2623-624D-8A89-904E72ECBC4B}"/>
              </a:ext>
            </a:extLst>
          </p:cNvPr>
          <p:cNvSpPr/>
          <p:nvPr/>
        </p:nvSpPr>
        <p:spPr>
          <a:xfrm rot="5400000" flipH="1">
            <a:off x="9148851" y="-6606293"/>
            <a:ext cx="45719" cy="182880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FFC9CE3-4FD0-294D-A8EC-6499B2E320A4}"/>
              </a:ext>
            </a:extLst>
          </p:cNvPr>
          <p:cNvSpPr/>
          <p:nvPr/>
        </p:nvSpPr>
        <p:spPr>
          <a:xfrm rot="5400000" flipH="1">
            <a:off x="9148851" y="-7406641"/>
            <a:ext cx="45719" cy="182880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AutoShape 15">
            <a:extLst>
              <a:ext uri="{FF2B5EF4-FFF2-40B4-BE49-F238E27FC236}">
                <a16:creationId xmlns:a16="http://schemas.microsoft.com/office/drawing/2014/main" id="{7AED0D05-1C74-5F44-A368-867F6018CFD5}"/>
              </a:ext>
            </a:extLst>
          </p:cNvPr>
          <p:cNvSpPr/>
          <p:nvPr/>
        </p:nvSpPr>
        <p:spPr>
          <a:xfrm>
            <a:off x="9753600" y="2355348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15">
            <a:extLst>
              <a:ext uri="{FF2B5EF4-FFF2-40B4-BE49-F238E27FC236}">
                <a16:creationId xmlns:a16="http://schemas.microsoft.com/office/drawing/2014/main" id="{5A371339-AF50-2443-AD19-950294F64C6C}"/>
              </a:ext>
            </a:extLst>
          </p:cNvPr>
          <p:cNvSpPr/>
          <p:nvPr/>
        </p:nvSpPr>
        <p:spPr>
          <a:xfrm>
            <a:off x="13335000" y="2367804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AutoShape 15">
            <a:extLst>
              <a:ext uri="{FF2B5EF4-FFF2-40B4-BE49-F238E27FC236}">
                <a16:creationId xmlns:a16="http://schemas.microsoft.com/office/drawing/2014/main" id="{165948FE-CFFC-6A4B-8B1E-2A1E3BE0235F}"/>
              </a:ext>
            </a:extLst>
          </p:cNvPr>
          <p:cNvSpPr/>
          <p:nvPr/>
        </p:nvSpPr>
        <p:spPr>
          <a:xfrm>
            <a:off x="6172200" y="2345220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AutoShape 15">
            <a:extLst>
              <a:ext uri="{FF2B5EF4-FFF2-40B4-BE49-F238E27FC236}">
                <a16:creationId xmlns:a16="http://schemas.microsoft.com/office/drawing/2014/main" id="{663F48C1-75C9-B04B-AE56-72EC7EE3BE5A}"/>
              </a:ext>
            </a:extLst>
          </p:cNvPr>
          <p:cNvSpPr/>
          <p:nvPr/>
        </p:nvSpPr>
        <p:spPr>
          <a:xfrm>
            <a:off x="15773400" y="2355348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1F1E72FD-7B70-A64F-8496-57819E8F26E2}"/>
              </a:ext>
            </a:extLst>
          </p:cNvPr>
          <p:cNvGrpSpPr/>
          <p:nvPr/>
        </p:nvGrpSpPr>
        <p:grpSpPr>
          <a:xfrm>
            <a:off x="1981200" y="1903500"/>
            <a:ext cx="2373082" cy="1027204"/>
            <a:chOff x="2048845" y="1903500"/>
            <a:chExt cx="2373082" cy="1027204"/>
          </a:xfrm>
        </p:grpSpPr>
        <p:grpSp>
          <p:nvGrpSpPr>
            <p:cNvPr id="83" name="Group 10">
              <a:extLst>
                <a:ext uri="{FF2B5EF4-FFF2-40B4-BE49-F238E27FC236}">
                  <a16:creationId xmlns:a16="http://schemas.microsoft.com/office/drawing/2014/main" id="{41F0CBF2-E1BB-C549-9F84-11691D8604CF}"/>
                </a:ext>
              </a:extLst>
            </p:cNvPr>
            <p:cNvGrpSpPr/>
            <p:nvPr/>
          </p:nvGrpSpPr>
          <p:grpSpPr>
            <a:xfrm>
              <a:off x="2048845" y="1903500"/>
              <a:ext cx="972207" cy="308557"/>
              <a:chOff x="0" y="0"/>
              <a:chExt cx="570168" cy="152400"/>
            </a:xfrm>
          </p:grpSpPr>
          <p:sp>
            <p:nvSpPr>
              <p:cNvPr id="84" name="Freeform 11">
                <a:extLst>
                  <a:ext uri="{FF2B5EF4-FFF2-40B4-BE49-F238E27FC236}">
                    <a16:creationId xmlns:a16="http://schemas.microsoft.com/office/drawing/2014/main" id="{DC41708A-E6FC-6E4D-9CEE-D2D3DCDA56CA}"/>
                  </a:ext>
                </a:extLst>
              </p:cNvPr>
              <p:cNvSpPr/>
              <p:nvPr/>
            </p:nvSpPr>
            <p:spPr>
              <a:xfrm>
                <a:off x="0" y="0"/>
                <a:ext cx="570168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570168" h="152400">
                    <a:moveTo>
                      <a:pt x="0" y="0"/>
                    </a:moveTo>
                    <a:lnTo>
                      <a:pt x="570168" y="0"/>
                    </a:lnTo>
                    <a:lnTo>
                      <a:pt x="570168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solidFill>
                <a:srgbClr val="F9C041"/>
              </a:solidFill>
            </p:spPr>
          </p:sp>
        </p:grpSp>
        <p:sp>
          <p:nvSpPr>
            <p:cNvPr id="85" name="TextBox 4">
              <a:extLst>
                <a:ext uri="{FF2B5EF4-FFF2-40B4-BE49-F238E27FC236}">
                  <a16:creationId xmlns:a16="http://schemas.microsoft.com/office/drawing/2014/main" id="{3577E24D-08B9-D348-BC2D-F86D09347419}"/>
                </a:ext>
              </a:extLst>
            </p:cNvPr>
            <p:cNvSpPr txBox="1"/>
            <p:nvPr/>
          </p:nvSpPr>
          <p:spPr>
            <a:xfrm>
              <a:off x="2267517" y="1903500"/>
              <a:ext cx="2154410" cy="102720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>
                <a:lnSpc>
                  <a:spcPts val="4157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94949"/>
                  </a:solidFill>
                  <a:latin typeface="Garet Bold"/>
                </a:rPr>
                <a:t>05/24 </a:t>
              </a:r>
              <a:endParaRPr lang="en-US" altLang="ko-KR" sz="2400" b="1" dirty="0">
                <a:solidFill>
                  <a:srgbClr val="494949"/>
                </a:solidFill>
                <a:latin typeface="Garet Bold"/>
              </a:endParaRPr>
            </a:p>
            <a:p>
              <a:pPr marL="0" lvl="1" indent="0" algn="l">
                <a:lnSpc>
                  <a:spcPts val="4157"/>
                </a:lnSpc>
                <a:spcBef>
                  <a:spcPct val="0"/>
                </a:spcBef>
              </a:pPr>
              <a:endParaRPr lang="en-US" sz="2200" u="none" dirty="0">
                <a:solidFill>
                  <a:srgbClr val="494949"/>
                </a:solidFill>
                <a:latin typeface="Garet Bold"/>
              </a:endParaRPr>
            </a:p>
          </p:txBody>
        </p:sp>
      </p:grpSp>
      <p:grpSp>
        <p:nvGrpSpPr>
          <p:cNvPr id="86" name="Group 10">
            <a:extLst>
              <a:ext uri="{FF2B5EF4-FFF2-40B4-BE49-F238E27FC236}">
                <a16:creationId xmlns:a16="http://schemas.microsoft.com/office/drawing/2014/main" id="{69B83328-5B14-2B46-A6C6-6F850EC939C2}"/>
              </a:ext>
            </a:extLst>
          </p:cNvPr>
          <p:cNvGrpSpPr/>
          <p:nvPr/>
        </p:nvGrpSpPr>
        <p:grpSpPr>
          <a:xfrm>
            <a:off x="5562600" y="1903500"/>
            <a:ext cx="972207" cy="308557"/>
            <a:chOff x="0" y="0"/>
            <a:chExt cx="570168" cy="152400"/>
          </a:xfrm>
        </p:grpSpPr>
        <p:sp>
          <p:nvSpPr>
            <p:cNvPr id="87" name="Freeform 11">
              <a:extLst>
                <a:ext uri="{FF2B5EF4-FFF2-40B4-BE49-F238E27FC236}">
                  <a16:creationId xmlns:a16="http://schemas.microsoft.com/office/drawing/2014/main" id="{F9ABD2CE-B344-924A-9093-A364D40E398D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88" name="TextBox 4">
            <a:extLst>
              <a:ext uri="{FF2B5EF4-FFF2-40B4-BE49-F238E27FC236}">
                <a16:creationId xmlns:a16="http://schemas.microsoft.com/office/drawing/2014/main" id="{E69D3F7C-B691-D74B-8CAC-AC9ECABA64D8}"/>
              </a:ext>
            </a:extLst>
          </p:cNvPr>
          <p:cNvSpPr txBox="1"/>
          <p:nvPr/>
        </p:nvSpPr>
        <p:spPr>
          <a:xfrm>
            <a:off x="5781272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05/27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89" name="Group 10">
            <a:extLst>
              <a:ext uri="{FF2B5EF4-FFF2-40B4-BE49-F238E27FC236}">
                <a16:creationId xmlns:a16="http://schemas.microsoft.com/office/drawing/2014/main" id="{9AE33932-8C6E-0948-9FE1-848C015BA9C9}"/>
              </a:ext>
            </a:extLst>
          </p:cNvPr>
          <p:cNvGrpSpPr/>
          <p:nvPr/>
        </p:nvGrpSpPr>
        <p:grpSpPr>
          <a:xfrm>
            <a:off x="9067800" y="1903500"/>
            <a:ext cx="972207" cy="308557"/>
            <a:chOff x="0" y="0"/>
            <a:chExt cx="570168" cy="152400"/>
          </a:xfrm>
        </p:grpSpPr>
        <p:sp>
          <p:nvSpPr>
            <p:cNvPr id="90" name="Freeform 11">
              <a:extLst>
                <a:ext uri="{FF2B5EF4-FFF2-40B4-BE49-F238E27FC236}">
                  <a16:creationId xmlns:a16="http://schemas.microsoft.com/office/drawing/2014/main" id="{D729B0D5-F6A1-414C-8B5A-42A72B254FFB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91" name="TextBox 4">
            <a:extLst>
              <a:ext uri="{FF2B5EF4-FFF2-40B4-BE49-F238E27FC236}">
                <a16:creationId xmlns:a16="http://schemas.microsoft.com/office/drawing/2014/main" id="{5054009A-0A6A-1041-BCD7-B3CA79ED3320}"/>
              </a:ext>
            </a:extLst>
          </p:cNvPr>
          <p:cNvSpPr txBox="1"/>
          <p:nvPr/>
        </p:nvSpPr>
        <p:spPr>
          <a:xfrm>
            <a:off x="9286472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05/30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92" name="Group 10">
            <a:extLst>
              <a:ext uri="{FF2B5EF4-FFF2-40B4-BE49-F238E27FC236}">
                <a16:creationId xmlns:a16="http://schemas.microsoft.com/office/drawing/2014/main" id="{DDFCEC60-06EE-D045-AAE2-62B9D6EB7BB7}"/>
              </a:ext>
            </a:extLst>
          </p:cNvPr>
          <p:cNvGrpSpPr/>
          <p:nvPr/>
        </p:nvGrpSpPr>
        <p:grpSpPr>
          <a:xfrm>
            <a:off x="12638318" y="1903500"/>
            <a:ext cx="972207" cy="308557"/>
            <a:chOff x="0" y="0"/>
            <a:chExt cx="570168" cy="152400"/>
          </a:xfrm>
        </p:grpSpPr>
        <p:sp>
          <p:nvSpPr>
            <p:cNvPr id="93" name="Freeform 11">
              <a:extLst>
                <a:ext uri="{FF2B5EF4-FFF2-40B4-BE49-F238E27FC236}">
                  <a16:creationId xmlns:a16="http://schemas.microsoft.com/office/drawing/2014/main" id="{AAC5CE6E-7A7C-0542-8CD7-26F22C72AEE7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94" name="TextBox 4">
            <a:extLst>
              <a:ext uri="{FF2B5EF4-FFF2-40B4-BE49-F238E27FC236}">
                <a16:creationId xmlns:a16="http://schemas.microsoft.com/office/drawing/2014/main" id="{F566EFB4-7967-A346-A8C7-A5EF05389AD3}"/>
              </a:ext>
            </a:extLst>
          </p:cNvPr>
          <p:cNvSpPr txBox="1"/>
          <p:nvPr/>
        </p:nvSpPr>
        <p:spPr>
          <a:xfrm>
            <a:off x="12856990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06/03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95" name="Group 10">
            <a:extLst>
              <a:ext uri="{FF2B5EF4-FFF2-40B4-BE49-F238E27FC236}">
                <a16:creationId xmlns:a16="http://schemas.microsoft.com/office/drawing/2014/main" id="{DD18A24F-9FC1-5E41-8E73-1BFBFA2DEFE5}"/>
              </a:ext>
            </a:extLst>
          </p:cNvPr>
          <p:cNvGrpSpPr/>
          <p:nvPr/>
        </p:nvGrpSpPr>
        <p:grpSpPr>
          <a:xfrm>
            <a:off x="15000518" y="1903500"/>
            <a:ext cx="972207" cy="308557"/>
            <a:chOff x="0" y="0"/>
            <a:chExt cx="570168" cy="152400"/>
          </a:xfrm>
        </p:grpSpPr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8492A824-DCCA-9441-8E4F-6CE9734531DD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97" name="TextBox 4">
            <a:extLst>
              <a:ext uri="{FF2B5EF4-FFF2-40B4-BE49-F238E27FC236}">
                <a16:creationId xmlns:a16="http://schemas.microsoft.com/office/drawing/2014/main" id="{B10E32CC-E061-614A-A1EB-958E6FF1F72C}"/>
              </a:ext>
            </a:extLst>
          </p:cNvPr>
          <p:cNvSpPr txBox="1"/>
          <p:nvPr/>
        </p:nvSpPr>
        <p:spPr>
          <a:xfrm>
            <a:off x="15219190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06/05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98" name="Group 10">
            <a:extLst>
              <a:ext uri="{FF2B5EF4-FFF2-40B4-BE49-F238E27FC236}">
                <a16:creationId xmlns:a16="http://schemas.microsoft.com/office/drawing/2014/main" id="{5B120917-434D-0746-8D85-86324D4FC08D}"/>
              </a:ext>
            </a:extLst>
          </p:cNvPr>
          <p:cNvGrpSpPr/>
          <p:nvPr/>
        </p:nvGrpSpPr>
        <p:grpSpPr>
          <a:xfrm>
            <a:off x="17068800" y="1903500"/>
            <a:ext cx="972207" cy="308557"/>
            <a:chOff x="0" y="0"/>
            <a:chExt cx="570168" cy="152400"/>
          </a:xfrm>
        </p:grpSpPr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FC83131D-1311-EF40-ABBF-4CAB5A719808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100" name="TextBox 4">
            <a:extLst>
              <a:ext uri="{FF2B5EF4-FFF2-40B4-BE49-F238E27FC236}">
                <a16:creationId xmlns:a16="http://schemas.microsoft.com/office/drawing/2014/main" id="{95FD665C-B80F-6045-B614-9232E94CFADD}"/>
              </a:ext>
            </a:extLst>
          </p:cNvPr>
          <p:cNvSpPr txBox="1"/>
          <p:nvPr/>
        </p:nvSpPr>
        <p:spPr>
          <a:xfrm>
            <a:off x="17287472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06/07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47" name="TextBox 4">
            <a:extLst>
              <a:ext uri="{FF2B5EF4-FFF2-40B4-BE49-F238E27FC236}">
                <a16:creationId xmlns:a16="http://schemas.microsoft.com/office/drawing/2014/main" id="{3423576D-FF0D-1F42-867F-68920DCC039F}"/>
              </a:ext>
            </a:extLst>
          </p:cNvPr>
          <p:cNvSpPr txBox="1"/>
          <p:nvPr/>
        </p:nvSpPr>
        <p:spPr>
          <a:xfrm>
            <a:off x="64061" y="7794602"/>
            <a:ext cx="3665155" cy="486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아이디어 기획 및 수립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48" name="모서리가 둥근 직사각형 47">
            <a:extLst>
              <a:ext uri="{FF2B5EF4-FFF2-40B4-BE49-F238E27FC236}">
                <a16:creationId xmlns:a16="http://schemas.microsoft.com/office/drawing/2014/main" id="{0E4C35A7-E73B-FA40-AC95-C803926540F5}"/>
              </a:ext>
            </a:extLst>
          </p:cNvPr>
          <p:cNvSpPr/>
          <p:nvPr/>
        </p:nvSpPr>
        <p:spPr>
          <a:xfrm>
            <a:off x="18737" y="8343585"/>
            <a:ext cx="2602073" cy="468000"/>
          </a:xfrm>
          <a:prstGeom prst="roundRect">
            <a:avLst/>
          </a:prstGeom>
          <a:solidFill>
            <a:srgbClr val="EEE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4" name="TextBox 4">
            <a:extLst>
              <a:ext uri="{FF2B5EF4-FFF2-40B4-BE49-F238E27FC236}">
                <a16:creationId xmlns:a16="http://schemas.microsoft.com/office/drawing/2014/main" id="{0F8F0C41-5974-C144-80A8-1C5BE1F37E9A}"/>
              </a:ext>
            </a:extLst>
          </p:cNvPr>
          <p:cNvSpPr txBox="1"/>
          <p:nvPr/>
        </p:nvSpPr>
        <p:spPr>
          <a:xfrm>
            <a:off x="2895600" y="6678397"/>
            <a:ext cx="3665155" cy="486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데이터 수집 </a:t>
            </a:r>
            <a:r>
              <a:rPr lang="en-US" altLang="ko-KR" sz="2200" b="1" dirty="0">
                <a:solidFill>
                  <a:srgbClr val="494949"/>
                </a:solidFill>
                <a:latin typeface="Garet Bold"/>
              </a:rPr>
              <a:t>&amp;</a:t>
            </a: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 전처리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5" name="모서리가 둥근 직사각형 54">
            <a:extLst>
              <a:ext uri="{FF2B5EF4-FFF2-40B4-BE49-F238E27FC236}">
                <a16:creationId xmlns:a16="http://schemas.microsoft.com/office/drawing/2014/main" id="{A2EDF960-0A44-8E42-B3BE-EE0BA9DA3905}"/>
              </a:ext>
            </a:extLst>
          </p:cNvPr>
          <p:cNvSpPr/>
          <p:nvPr/>
        </p:nvSpPr>
        <p:spPr>
          <a:xfrm>
            <a:off x="2247021" y="7255653"/>
            <a:ext cx="4403190" cy="468000"/>
          </a:xfrm>
          <a:prstGeom prst="roundRect">
            <a:avLst/>
          </a:prstGeom>
          <a:solidFill>
            <a:srgbClr val="E9E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6" name="TextBox 4">
            <a:extLst>
              <a:ext uri="{FF2B5EF4-FFF2-40B4-BE49-F238E27FC236}">
                <a16:creationId xmlns:a16="http://schemas.microsoft.com/office/drawing/2014/main" id="{F75C8917-99BA-A742-9296-003C91353337}"/>
              </a:ext>
            </a:extLst>
          </p:cNvPr>
          <p:cNvSpPr txBox="1"/>
          <p:nvPr/>
        </p:nvSpPr>
        <p:spPr>
          <a:xfrm>
            <a:off x="7383845" y="5664712"/>
            <a:ext cx="3665155" cy="486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 err="1">
                <a:solidFill>
                  <a:srgbClr val="494949"/>
                </a:solidFill>
                <a:latin typeface="Garet Bold"/>
              </a:rPr>
              <a:t>팩터</a:t>
            </a: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 선정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7" name="모서리가 둥근 직사각형 56">
            <a:extLst>
              <a:ext uri="{FF2B5EF4-FFF2-40B4-BE49-F238E27FC236}">
                <a16:creationId xmlns:a16="http://schemas.microsoft.com/office/drawing/2014/main" id="{1E8E32F2-D0EA-3044-B6D3-5F2E66D3BF1F}"/>
              </a:ext>
            </a:extLst>
          </p:cNvPr>
          <p:cNvSpPr/>
          <p:nvPr/>
        </p:nvSpPr>
        <p:spPr>
          <a:xfrm>
            <a:off x="6099862" y="6208974"/>
            <a:ext cx="3806137" cy="468000"/>
          </a:xfrm>
          <a:prstGeom prst="roundRect">
            <a:avLst/>
          </a:prstGeom>
          <a:solidFill>
            <a:srgbClr val="E2D0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8" name="TextBox 4">
            <a:extLst>
              <a:ext uri="{FF2B5EF4-FFF2-40B4-BE49-F238E27FC236}">
                <a16:creationId xmlns:a16="http://schemas.microsoft.com/office/drawing/2014/main" id="{D1AF355B-5028-4B40-801E-B034CE35A1A9}"/>
              </a:ext>
            </a:extLst>
          </p:cNvPr>
          <p:cNvSpPr txBox="1"/>
          <p:nvPr/>
        </p:nvSpPr>
        <p:spPr>
          <a:xfrm>
            <a:off x="11117645" y="4839375"/>
            <a:ext cx="3665155" cy="486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자산 분배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9" name="모서리가 둥근 직사각형 58">
            <a:extLst>
              <a:ext uri="{FF2B5EF4-FFF2-40B4-BE49-F238E27FC236}">
                <a16:creationId xmlns:a16="http://schemas.microsoft.com/office/drawing/2014/main" id="{CAAC5BEC-008A-6448-A862-1B005AF97E41}"/>
              </a:ext>
            </a:extLst>
          </p:cNvPr>
          <p:cNvSpPr/>
          <p:nvPr/>
        </p:nvSpPr>
        <p:spPr>
          <a:xfrm>
            <a:off x="9396828" y="5386728"/>
            <a:ext cx="4547772" cy="468000"/>
          </a:xfrm>
          <a:prstGeom prst="roundRect">
            <a:avLst/>
          </a:prstGeom>
          <a:solidFill>
            <a:srgbClr val="FF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3" name="TextBox 4">
            <a:extLst>
              <a:ext uri="{FF2B5EF4-FFF2-40B4-BE49-F238E27FC236}">
                <a16:creationId xmlns:a16="http://schemas.microsoft.com/office/drawing/2014/main" id="{7509DCC3-B9BD-D845-84F5-927A22778EE1}"/>
              </a:ext>
            </a:extLst>
          </p:cNvPr>
          <p:cNvSpPr txBox="1"/>
          <p:nvPr/>
        </p:nvSpPr>
        <p:spPr>
          <a:xfrm>
            <a:off x="13860845" y="4000500"/>
            <a:ext cx="3665155" cy="486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성능 테스트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64" name="모서리가 둥근 직사각형 63">
            <a:extLst>
              <a:ext uri="{FF2B5EF4-FFF2-40B4-BE49-F238E27FC236}">
                <a16:creationId xmlns:a16="http://schemas.microsoft.com/office/drawing/2014/main" id="{3F598051-CB93-AD4B-B18E-CB6E528BC47A}"/>
              </a:ext>
            </a:extLst>
          </p:cNvPr>
          <p:cNvSpPr/>
          <p:nvPr/>
        </p:nvSpPr>
        <p:spPr>
          <a:xfrm>
            <a:off x="13274981" y="4491408"/>
            <a:ext cx="2562010" cy="468000"/>
          </a:xfrm>
          <a:prstGeom prst="roundRect">
            <a:avLst/>
          </a:prstGeom>
          <a:solidFill>
            <a:srgbClr val="FAC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5" name="TextBox 4">
            <a:extLst>
              <a:ext uri="{FF2B5EF4-FFF2-40B4-BE49-F238E27FC236}">
                <a16:creationId xmlns:a16="http://schemas.microsoft.com/office/drawing/2014/main" id="{3F355CA6-636F-2746-935E-902E1D103999}"/>
              </a:ext>
            </a:extLst>
          </p:cNvPr>
          <p:cNvSpPr txBox="1"/>
          <p:nvPr/>
        </p:nvSpPr>
        <p:spPr>
          <a:xfrm>
            <a:off x="16451645" y="2884163"/>
            <a:ext cx="3665155" cy="486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발표 준비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66" name="모서리가 둥근 직사각형 65">
            <a:extLst>
              <a:ext uri="{FF2B5EF4-FFF2-40B4-BE49-F238E27FC236}">
                <a16:creationId xmlns:a16="http://schemas.microsoft.com/office/drawing/2014/main" id="{F49964DF-F6FF-E64B-A32D-D5306CE78BA7}"/>
              </a:ext>
            </a:extLst>
          </p:cNvPr>
          <p:cNvSpPr/>
          <p:nvPr/>
        </p:nvSpPr>
        <p:spPr>
          <a:xfrm>
            <a:off x="15773399" y="3370257"/>
            <a:ext cx="2563093" cy="468000"/>
          </a:xfrm>
          <a:prstGeom prst="roundRect">
            <a:avLst/>
          </a:prstGeom>
          <a:solidFill>
            <a:srgbClr val="C19A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0728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5272439" y="8928100"/>
            <a:ext cx="1986861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Montserrat"/>
              </a:rPr>
              <a:t>Page 0</a:t>
            </a:r>
            <a:r>
              <a:rPr lang="en-US" altLang="ko-KR" sz="1999" dirty="0">
                <a:solidFill>
                  <a:srgbClr val="000000"/>
                </a:solidFill>
                <a:latin typeface="Montserrat"/>
              </a:rPr>
              <a:t>2</a:t>
            </a:r>
            <a:r>
              <a:rPr lang="en-US" sz="1999" dirty="0">
                <a:solidFill>
                  <a:srgbClr val="000000"/>
                </a:solidFill>
                <a:latin typeface="Montserrat"/>
              </a:rPr>
              <a:t> of 05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4744" y="6802078"/>
            <a:ext cx="2112150" cy="382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2185" dirty="0">
                <a:solidFill>
                  <a:srgbClr val="FFFFFF"/>
                </a:solidFill>
                <a:latin typeface="Arimo Bold"/>
              </a:rPr>
              <a:t>READ MORE</a:t>
            </a:r>
          </a:p>
        </p:txBody>
      </p: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DF437DEA-2B8B-0D4E-8DEA-629F73B6FACD}"/>
              </a:ext>
            </a:extLst>
          </p:cNvPr>
          <p:cNvGrpSpPr/>
          <p:nvPr/>
        </p:nvGrpSpPr>
        <p:grpSpPr>
          <a:xfrm>
            <a:off x="76200" y="1903500"/>
            <a:ext cx="2373082" cy="1027204"/>
            <a:chOff x="76200" y="1903500"/>
            <a:chExt cx="2373082" cy="1027204"/>
          </a:xfrm>
        </p:grpSpPr>
        <p:grpSp>
          <p:nvGrpSpPr>
            <p:cNvPr id="10" name="Group 10"/>
            <p:cNvGrpSpPr/>
            <p:nvPr/>
          </p:nvGrpSpPr>
          <p:grpSpPr>
            <a:xfrm>
              <a:off x="76200" y="1903500"/>
              <a:ext cx="972207" cy="308557"/>
              <a:chOff x="0" y="0"/>
              <a:chExt cx="570168" cy="1524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570168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570168" h="152400">
                    <a:moveTo>
                      <a:pt x="0" y="0"/>
                    </a:moveTo>
                    <a:lnTo>
                      <a:pt x="570168" y="0"/>
                    </a:lnTo>
                    <a:lnTo>
                      <a:pt x="570168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solidFill>
                <a:srgbClr val="F9C041"/>
              </a:solidFill>
            </p:spPr>
          </p:sp>
        </p:grp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6C30F0AF-2B70-0A44-996F-12A2A3EAD2CE}"/>
                </a:ext>
              </a:extLst>
            </p:cNvPr>
            <p:cNvSpPr txBox="1"/>
            <p:nvPr/>
          </p:nvSpPr>
          <p:spPr>
            <a:xfrm>
              <a:off x="294872" y="1903500"/>
              <a:ext cx="2154410" cy="102720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>
                <a:lnSpc>
                  <a:spcPts val="4157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94949"/>
                  </a:solidFill>
                  <a:latin typeface="Garet Bold"/>
                </a:rPr>
                <a:t>05/23 </a:t>
              </a:r>
              <a:endParaRPr lang="en-US" altLang="ko-KR" sz="2400" b="1" dirty="0">
                <a:solidFill>
                  <a:srgbClr val="494949"/>
                </a:solidFill>
                <a:latin typeface="Garet Bold"/>
              </a:endParaRPr>
            </a:p>
            <a:p>
              <a:pPr marL="0" lvl="1" indent="0" algn="l">
                <a:lnSpc>
                  <a:spcPts val="4157"/>
                </a:lnSpc>
                <a:spcBef>
                  <a:spcPct val="0"/>
                </a:spcBef>
              </a:pPr>
              <a:endParaRPr lang="en-US" sz="2200" u="none" dirty="0">
                <a:solidFill>
                  <a:srgbClr val="494949"/>
                </a:solidFill>
                <a:latin typeface="Garet Bold"/>
              </a:endParaRPr>
            </a:p>
          </p:txBody>
        </p:sp>
      </p:grpSp>
      <p:sp>
        <p:nvSpPr>
          <p:cNvPr id="21" name="TextBox 6">
            <a:extLst>
              <a:ext uri="{FF2B5EF4-FFF2-40B4-BE49-F238E27FC236}">
                <a16:creationId xmlns:a16="http://schemas.microsoft.com/office/drawing/2014/main" id="{02B9549E-CCC7-554F-B1BC-E1C0B2DB8A65}"/>
              </a:ext>
            </a:extLst>
          </p:cNvPr>
          <p:cNvSpPr txBox="1"/>
          <p:nvPr/>
        </p:nvSpPr>
        <p:spPr>
          <a:xfrm>
            <a:off x="648966" y="671826"/>
            <a:ext cx="9893978" cy="8648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042"/>
              </a:lnSpc>
            </a:pPr>
            <a:r>
              <a:rPr lang="en-US" sz="7700" b="1" dirty="0">
                <a:solidFill>
                  <a:srgbClr val="000000"/>
                </a:solidFill>
              </a:rPr>
              <a:t>Timetable</a:t>
            </a:r>
          </a:p>
        </p:txBody>
      </p:sp>
      <p:sp>
        <p:nvSpPr>
          <p:cNvPr id="22" name="AutoShape 15">
            <a:extLst>
              <a:ext uri="{FF2B5EF4-FFF2-40B4-BE49-F238E27FC236}">
                <a16:creationId xmlns:a16="http://schemas.microsoft.com/office/drawing/2014/main" id="{DFF15866-C452-C244-9B8C-630C3FC1D7B5}"/>
              </a:ext>
            </a:extLst>
          </p:cNvPr>
          <p:cNvSpPr/>
          <p:nvPr/>
        </p:nvSpPr>
        <p:spPr>
          <a:xfrm>
            <a:off x="2607865" y="2303436"/>
            <a:ext cx="42955" cy="6308520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AA32390D-2623-624D-8A89-904E72ECBC4B}"/>
              </a:ext>
            </a:extLst>
          </p:cNvPr>
          <p:cNvSpPr/>
          <p:nvPr/>
        </p:nvSpPr>
        <p:spPr>
          <a:xfrm rot="5400000" flipH="1">
            <a:off x="9148851" y="-6606293"/>
            <a:ext cx="45719" cy="182880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FFC9CE3-4FD0-294D-A8EC-6499B2E320A4}"/>
              </a:ext>
            </a:extLst>
          </p:cNvPr>
          <p:cNvSpPr/>
          <p:nvPr/>
        </p:nvSpPr>
        <p:spPr>
          <a:xfrm rot="5400000" flipH="1">
            <a:off x="9148851" y="-7406641"/>
            <a:ext cx="45719" cy="182880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AutoShape 15">
            <a:extLst>
              <a:ext uri="{FF2B5EF4-FFF2-40B4-BE49-F238E27FC236}">
                <a16:creationId xmlns:a16="http://schemas.microsoft.com/office/drawing/2014/main" id="{7AED0D05-1C74-5F44-A368-867F6018CFD5}"/>
              </a:ext>
            </a:extLst>
          </p:cNvPr>
          <p:cNvSpPr/>
          <p:nvPr/>
        </p:nvSpPr>
        <p:spPr>
          <a:xfrm>
            <a:off x="9753600" y="2355348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15">
            <a:extLst>
              <a:ext uri="{FF2B5EF4-FFF2-40B4-BE49-F238E27FC236}">
                <a16:creationId xmlns:a16="http://schemas.microsoft.com/office/drawing/2014/main" id="{5A371339-AF50-2443-AD19-950294F64C6C}"/>
              </a:ext>
            </a:extLst>
          </p:cNvPr>
          <p:cNvSpPr/>
          <p:nvPr/>
        </p:nvSpPr>
        <p:spPr>
          <a:xfrm>
            <a:off x="13335000" y="2367804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AutoShape 15">
            <a:extLst>
              <a:ext uri="{FF2B5EF4-FFF2-40B4-BE49-F238E27FC236}">
                <a16:creationId xmlns:a16="http://schemas.microsoft.com/office/drawing/2014/main" id="{165948FE-CFFC-6A4B-8B1E-2A1E3BE0235F}"/>
              </a:ext>
            </a:extLst>
          </p:cNvPr>
          <p:cNvSpPr/>
          <p:nvPr/>
        </p:nvSpPr>
        <p:spPr>
          <a:xfrm>
            <a:off x="6172200" y="2345220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AutoShape 15">
            <a:extLst>
              <a:ext uri="{FF2B5EF4-FFF2-40B4-BE49-F238E27FC236}">
                <a16:creationId xmlns:a16="http://schemas.microsoft.com/office/drawing/2014/main" id="{663F48C1-75C9-B04B-AE56-72EC7EE3BE5A}"/>
              </a:ext>
            </a:extLst>
          </p:cNvPr>
          <p:cNvSpPr/>
          <p:nvPr/>
        </p:nvSpPr>
        <p:spPr>
          <a:xfrm>
            <a:off x="15773400" y="2355348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1F1E72FD-7B70-A64F-8496-57819E8F26E2}"/>
              </a:ext>
            </a:extLst>
          </p:cNvPr>
          <p:cNvGrpSpPr/>
          <p:nvPr/>
        </p:nvGrpSpPr>
        <p:grpSpPr>
          <a:xfrm>
            <a:off x="1981200" y="1903500"/>
            <a:ext cx="2373082" cy="1027204"/>
            <a:chOff x="2048845" y="1903500"/>
            <a:chExt cx="2373082" cy="1027204"/>
          </a:xfrm>
        </p:grpSpPr>
        <p:grpSp>
          <p:nvGrpSpPr>
            <p:cNvPr id="83" name="Group 10">
              <a:extLst>
                <a:ext uri="{FF2B5EF4-FFF2-40B4-BE49-F238E27FC236}">
                  <a16:creationId xmlns:a16="http://schemas.microsoft.com/office/drawing/2014/main" id="{41F0CBF2-E1BB-C549-9F84-11691D8604CF}"/>
                </a:ext>
              </a:extLst>
            </p:cNvPr>
            <p:cNvGrpSpPr/>
            <p:nvPr/>
          </p:nvGrpSpPr>
          <p:grpSpPr>
            <a:xfrm>
              <a:off x="2048845" y="1903500"/>
              <a:ext cx="972207" cy="308557"/>
              <a:chOff x="0" y="0"/>
              <a:chExt cx="570168" cy="152400"/>
            </a:xfrm>
          </p:grpSpPr>
          <p:sp>
            <p:nvSpPr>
              <p:cNvPr id="84" name="Freeform 11">
                <a:extLst>
                  <a:ext uri="{FF2B5EF4-FFF2-40B4-BE49-F238E27FC236}">
                    <a16:creationId xmlns:a16="http://schemas.microsoft.com/office/drawing/2014/main" id="{DC41708A-E6FC-6E4D-9CEE-D2D3DCDA56CA}"/>
                  </a:ext>
                </a:extLst>
              </p:cNvPr>
              <p:cNvSpPr/>
              <p:nvPr/>
            </p:nvSpPr>
            <p:spPr>
              <a:xfrm>
                <a:off x="0" y="0"/>
                <a:ext cx="570168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570168" h="152400">
                    <a:moveTo>
                      <a:pt x="0" y="0"/>
                    </a:moveTo>
                    <a:lnTo>
                      <a:pt x="570168" y="0"/>
                    </a:lnTo>
                    <a:lnTo>
                      <a:pt x="570168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solidFill>
                <a:srgbClr val="F9C041"/>
              </a:solidFill>
            </p:spPr>
          </p:sp>
        </p:grpSp>
        <p:sp>
          <p:nvSpPr>
            <p:cNvPr id="85" name="TextBox 4">
              <a:extLst>
                <a:ext uri="{FF2B5EF4-FFF2-40B4-BE49-F238E27FC236}">
                  <a16:creationId xmlns:a16="http://schemas.microsoft.com/office/drawing/2014/main" id="{3577E24D-08B9-D348-BC2D-F86D09347419}"/>
                </a:ext>
              </a:extLst>
            </p:cNvPr>
            <p:cNvSpPr txBox="1"/>
            <p:nvPr/>
          </p:nvSpPr>
          <p:spPr>
            <a:xfrm>
              <a:off x="2267517" y="1903500"/>
              <a:ext cx="2154410" cy="102720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>
                <a:lnSpc>
                  <a:spcPts val="4157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94949"/>
                  </a:solidFill>
                  <a:latin typeface="Garet Bold"/>
                </a:rPr>
                <a:t>05/24 </a:t>
              </a:r>
              <a:endParaRPr lang="en-US" altLang="ko-KR" sz="2400" b="1" dirty="0">
                <a:solidFill>
                  <a:srgbClr val="494949"/>
                </a:solidFill>
                <a:latin typeface="Garet Bold"/>
              </a:endParaRPr>
            </a:p>
            <a:p>
              <a:pPr marL="0" lvl="1" indent="0" algn="l">
                <a:lnSpc>
                  <a:spcPts val="4157"/>
                </a:lnSpc>
                <a:spcBef>
                  <a:spcPct val="0"/>
                </a:spcBef>
              </a:pPr>
              <a:endParaRPr lang="en-US" sz="2200" u="none" dirty="0">
                <a:solidFill>
                  <a:srgbClr val="494949"/>
                </a:solidFill>
                <a:latin typeface="Garet Bold"/>
              </a:endParaRPr>
            </a:p>
          </p:txBody>
        </p:sp>
      </p:grpSp>
      <p:grpSp>
        <p:nvGrpSpPr>
          <p:cNvPr id="86" name="Group 10">
            <a:extLst>
              <a:ext uri="{FF2B5EF4-FFF2-40B4-BE49-F238E27FC236}">
                <a16:creationId xmlns:a16="http://schemas.microsoft.com/office/drawing/2014/main" id="{69B83328-5B14-2B46-A6C6-6F850EC939C2}"/>
              </a:ext>
            </a:extLst>
          </p:cNvPr>
          <p:cNvGrpSpPr/>
          <p:nvPr/>
        </p:nvGrpSpPr>
        <p:grpSpPr>
          <a:xfrm>
            <a:off x="5562600" y="1903500"/>
            <a:ext cx="972207" cy="308557"/>
            <a:chOff x="0" y="0"/>
            <a:chExt cx="570168" cy="152400"/>
          </a:xfrm>
        </p:grpSpPr>
        <p:sp>
          <p:nvSpPr>
            <p:cNvPr id="87" name="Freeform 11">
              <a:extLst>
                <a:ext uri="{FF2B5EF4-FFF2-40B4-BE49-F238E27FC236}">
                  <a16:creationId xmlns:a16="http://schemas.microsoft.com/office/drawing/2014/main" id="{F9ABD2CE-B344-924A-9093-A364D40E398D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88" name="TextBox 4">
            <a:extLst>
              <a:ext uri="{FF2B5EF4-FFF2-40B4-BE49-F238E27FC236}">
                <a16:creationId xmlns:a16="http://schemas.microsoft.com/office/drawing/2014/main" id="{E69D3F7C-B691-D74B-8CAC-AC9ECABA64D8}"/>
              </a:ext>
            </a:extLst>
          </p:cNvPr>
          <p:cNvSpPr txBox="1"/>
          <p:nvPr/>
        </p:nvSpPr>
        <p:spPr>
          <a:xfrm>
            <a:off x="5781272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05/27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89" name="Group 10">
            <a:extLst>
              <a:ext uri="{FF2B5EF4-FFF2-40B4-BE49-F238E27FC236}">
                <a16:creationId xmlns:a16="http://schemas.microsoft.com/office/drawing/2014/main" id="{9AE33932-8C6E-0948-9FE1-848C015BA9C9}"/>
              </a:ext>
            </a:extLst>
          </p:cNvPr>
          <p:cNvGrpSpPr/>
          <p:nvPr/>
        </p:nvGrpSpPr>
        <p:grpSpPr>
          <a:xfrm>
            <a:off x="9067800" y="1903500"/>
            <a:ext cx="972207" cy="308557"/>
            <a:chOff x="0" y="0"/>
            <a:chExt cx="570168" cy="152400"/>
          </a:xfrm>
        </p:grpSpPr>
        <p:sp>
          <p:nvSpPr>
            <p:cNvPr id="90" name="Freeform 11">
              <a:extLst>
                <a:ext uri="{FF2B5EF4-FFF2-40B4-BE49-F238E27FC236}">
                  <a16:creationId xmlns:a16="http://schemas.microsoft.com/office/drawing/2014/main" id="{D729B0D5-F6A1-414C-8B5A-42A72B254FFB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91" name="TextBox 4">
            <a:extLst>
              <a:ext uri="{FF2B5EF4-FFF2-40B4-BE49-F238E27FC236}">
                <a16:creationId xmlns:a16="http://schemas.microsoft.com/office/drawing/2014/main" id="{5054009A-0A6A-1041-BCD7-B3CA79ED3320}"/>
              </a:ext>
            </a:extLst>
          </p:cNvPr>
          <p:cNvSpPr txBox="1"/>
          <p:nvPr/>
        </p:nvSpPr>
        <p:spPr>
          <a:xfrm>
            <a:off x="9286472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05/30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92" name="Group 10">
            <a:extLst>
              <a:ext uri="{FF2B5EF4-FFF2-40B4-BE49-F238E27FC236}">
                <a16:creationId xmlns:a16="http://schemas.microsoft.com/office/drawing/2014/main" id="{DDFCEC60-06EE-D045-AAE2-62B9D6EB7BB7}"/>
              </a:ext>
            </a:extLst>
          </p:cNvPr>
          <p:cNvGrpSpPr/>
          <p:nvPr/>
        </p:nvGrpSpPr>
        <p:grpSpPr>
          <a:xfrm>
            <a:off x="12638318" y="1903500"/>
            <a:ext cx="972207" cy="308557"/>
            <a:chOff x="0" y="0"/>
            <a:chExt cx="570168" cy="152400"/>
          </a:xfrm>
        </p:grpSpPr>
        <p:sp>
          <p:nvSpPr>
            <p:cNvPr id="93" name="Freeform 11">
              <a:extLst>
                <a:ext uri="{FF2B5EF4-FFF2-40B4-BE49-F238E27FC236}">
                  <a16:creationId xmlns:a16="http://schemas.microsoft.com/office/drawing/2014/main" id="{AAC5CE6E-7A7C-0542-8CD7-26F22C72AEE7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94" name="TextBox 4">
            <a:extLst>
              <a:ext uri="{FF2B5EF4-FFF2-40B4-BE49-F238E27FC236}">
                <a16:creationId xmlns:a16="http://schemas.microsoft.com/office/drawing/2014/main" id="{F566EFB4-7967-A346-A8C7-A5EF05389AD3}"/>
              </a:ext>
            </a:extLst>
          </p:cNvPr>
          <p:cNvSpPr txBox="1"/>
          <p:nvPr/>
        </p:nvSpPr>
        <p:spPr>
          <a:xfrm>
            <a:off x="12856990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06/03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95" name="Group 10">
            <a:extLst>
              <a:ext uri="{FF2B5EF4-FFF2-40B4-BE49-F238E27FC236}">
                <a16:creationId xmlns:a16="http://schemas.microsoft.com/office/drawing/2014/main" id="{DD18A24F-9FC1-5E41-8E73-1BFBFA2DEFE5}"/>
              </a:ext>
            </a:extLst>
          </p:cNvPr>
          <p:cNvGrpSpPr/>
          <p:nvPr/>
        </p:nvGrpSpPr>
        <p:grpSpPr>
          <a:xfrm>
            <a:off x="15000518" y="1903500"/>
            <a:ext cx="972207" cy="308557"/>
            <a:chOff x="0" y="0"/>
            <a:chExt cx="570168" cy="152400"/>
          </a:xfrm>
        </p:grpSpPr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8492A824-DCCA-9441-8E4F-6CE9734531DD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97" name="TextBox 4">
            <a:extLst>
              <a:ext uri="{FF2B5EF4-FFF2-40B4-BE49-F238E27FC236}">
                <a16:creationId xmlns:a16="http://schemas.microsoft.com/office/drawing/2014/main" id="{B10E32CC-E061-614A-A1EB-958E6FF1F72C}"/>
              </a:ext>
            </a:extLst>
          </p:cNvPr>
          <p:cNvSpPr txBox="1"/>
          <p:nvPr/>
        </p:nvSpPr>
        <p:spPr>
          <a:xfrm>
            <a:off x="15219190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06/05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98" name="Group 10">
            <a:extLst>
              <a:ext uri="{FF2B5EF4-FFF2-40B4-BE49-F238E27FC236}">
                <a16:creationId xmlns:a16="http://schemas.microsoft.com/office/drawing/2014/main" id="{5B120917-434D-0746-8D85-86324D4FC08D}"/>
              </a:ext>
            </a:extLst>
          </p:cNvPr>
          <p:cNvGrpSpPr/>
          <p:nvPr/>
        </p:nvGrpSpPr>
        <p:grpSpPr>
          <a:xfrm>
            <a:off x="17068800" y="1903500"/>
            <a:ext cx="972207" cy="308557"/>
            <a:chOff x="0" y="0"/>
            <a:chExt cx="570168" cy="152400"/>
          </a:xfrm>
        </p:grpSpPr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FC83131D-1311-EF40-ABBF-4CAB5A719808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100" name="TextBox 4">
            <a:extLst>
              <a:ext uri="{FF2B5EF4-FFF2-40B4-BE49-F238E27FC236}">
                <a16:creationId xmlns:a16="http://schemas.microsoft.com/office/drawing/2014/main" id="{95FD665C-B80F-6045-B614-9232E94CFADD}"/>
              </a:ext>
            </a:extLst>
          </p:cNvPr>
          <p:cNvSpPr txBox="1"/>
          <p:nvPr/>
        </p:nvSpPr>
        <p:spPr>
          <a:xfrm>
            <a:off x="17287472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06/07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43" name="갈매기형 수장[C] 42">
            <a:extLst>
              <a:ext uri="{FF2B5EF4-FFF2-40B4-BE49-F238E27FC236}">
                <a16:creationId xmlns:a16="http://schemas.microsoft.com/office/drawing/2014/main" id="{EDC44874-ADA0-6444-BE57-FD636C8A0551}"/>
              </a:ext>
            </a:extLst>
          </p:cNvPr>
          <p:cNvSpPr/>
          <p:nvPr/>
        </p:nvSpPr>
        <p:spPr>
          <a:xfrm>
            <a:off x="16180" y="8215432"/>
            <a:ext cx="2650820" cy="615600"/>
          </a:xfrm>
          <a:prstGeom prst="chevron">
            <a:avLst/>
          </a:prstGeom>
          <a:solidFill>
            <a:srgbClr val="EEE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44" name="갈매기형 수장[C] 43">
            <a:extLst>
              <a:ext uri="{FF2B5EF4-FFF2-40B4-BE49-F238E27FC236}">
                <a16:creationId xmlns:a16="http://schemas.microsoft.com/office/drawing/2014/main" id="{241C9783-7F05-B547-B5F0-7606A86F6FE7}"/>
              </a:ext>
            </a:extLst>
          </p:cNvPr>
          <p:cNvSpPr/>
          <p:nvPr/>
        </p:nvSpPr>
        <p:spPr>
          <a:xfrm>
            <a:off x="2057400" y="7092436"/>
            <a:ext cx="4588754" cy="615600"/>
          </a:xfrm>
          <a:prstGeom prst="chevron">
            <a:avLst/>
          </a:prstGeom>
          <a:solidFill>
            <a:srgbClr val="E9E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45" name="갈매기형 수장[C] 44">
            <a:extLst>
              <a:ext uri="{FF2B5EF4-FFF2-40B4-BE49-F238E27FC236}">
                <a16:creationId xmlns:a16="http://schemas.microsoft.com/office/drawing/2014/main" id="{12C89418-969A-6147-91AF-1CADF4C7A37D}"/>
              </a:ext>
            </a:extLst>
          </p:cNvPr>
          <p:cNvSpPr/>
          <p:nvPr/>
        </p:nvSpPr>
        <p:spPr>
          <a:xfrm>
            <a:off x="6248400" y="6047393"/>
            <a:ext cx="3639207" cy="615600"/>
          </a:xfrm>
          <a:prstGeom prst="chevron">
            <a:avLst/>
          </a:prstGeom>
          <a:solidFill>
            <a:srgbClr val="E2D0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46" name="갈매기형 수장[C] 45">
            <a:extLst>
              <a:ext uri="{FF2B5EF4-FFF2-40B4-BE49-F238E27FC236}">
                <a16:creationId xmlns:a16="http://schemas.microsoft.com/office/drawing/2014/main" id="{643DA7C9-494F-534F-A02D-8CCD8EC2793F}"/>
              </a:ext>
            </a:extLst>
          </p:cNvPr>
          <p:cNvSpPr/>
          <p:nvPr/>
        </p:nvSpPr>
        <p:spPr>
          <a:xfrm>
            <a:off x="9144000" y="5167431"/>
            <a:ext cx="4842894" cy="615600"/>
          </a:xfrm>
          <a:prstGeom prst="chevron">
            <a:avLst/>
          </a:prstGeom>
          <a:solidFill>
            <a:srgbClr val="FF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49" name="갈매기형 수장[C] 48">
            <a:extLst>
              <a:ext uri="{FF2B5EF4-FFF2-40B4-BE49-F238E27FC236}">
                <a16:creationId xmlns:a16="http://schemas.microsoft.com/office/drawing/2014/main" id="{10B0AFAE-5941-E148-ACEC-3DD4A740BE13}"/>
              </a:ext>
            </a:extLst>
          </p:cNvPr>
          <p:cNvSpPr/>
          <p:nvPr/>
        </p:nvSpPr>
        <p:spPr>
          <a:xfrm>
            <a:off x="13258801" y="4153925"/>
            <a:ext cx="2607553" cy="615600"/>
          </a:xfrm>
          <a:prstGeom prst="chevron">
            <a:avLst/>
          </a:prstGeom>
          <a:solidFill>
            <a:srgbClr val="FAC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0" name="갈매기형 수장[C] 49">
            <a:extLst>
              <a:ext uri="{FF2B5EF4-FFF2-40B4-BE49-F238E27FC236}">
                <a16:creationId xmlns:a16="http://schemas.microsoft.com/office/drawing/2014/main" id="{2AF0FE39-C25C-D946-80A2-965741071C5F}"/>
              </a:ext>
            </a:extLst>
          </p:cNvPr>
          <p:cNvSpPr/>
          <p:nvPr/>
        </p:nvSpPr>
        <p:spPr>
          <a:xfrm>
            <a:off x="15849600" y="3265428"/>
            <a:ext cx="2391475" cy="615600"/>
          </a:xfrm>
          <a:prstGeom prst="chevron">
            <a:avLst/>
          </a:prstGeom>
          <a:solidFill>
            <a:srgbClr val="C19A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803BC17-20A2-2B44-945C-16B5017CB3EB}"/>
              </a:ext>
            </a:extLst>
          </p:cNvPr>
          <p:cNvSpPr txBox="1"/>
          <p:nvPr/>
        </p:nvSpPr>
        <p:spPr>
          <a:xfrm>
            <a:off x="-28517" y="7820428"/>
            <a:ext cx="29209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아이디어 기획</a:t>
            </a:r>
            <a:r>
              <a:rPr lang="en-US" altLang="ko-KR" sz="2200" b="1" dirty="0">
                <a:solidFill>
                  <a:srgbClr val="494949"/>
                </a:solidFill>
                <a:latin typeface="Garet Bold"/>
              </a:rPr>
              <a:t> </a:t>
            </a: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및 수립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EA5F355-3F94-744C-B95B-D7422BE85335}"/>
              </a:ext>
            </a:extLst>
          </p:cNvPr>
          <p:cNvSpPr txBox="1"/>
          <p:nvPr/>
        </p:nvSpPr>
        <p:spPr>
          <a:xfrm>
            <a:off x="2945549" y="6622164"/>
            <a:ext cx="28456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데이터 수집 </a:t>
            </a:r>
            <a:r>
              <a:rPr lang="en-US" altLang="ko-KR" sz="2200" b="1" dirty="0">
                <a:solidFill>
                  <a:srgbClr val="494949"/>
                </a:solidFill>
                <a:latin typeface="Garet Bold"/>
              </a:rPr>
              <a:t>&amp;</a:t>
            </a: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 전처리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7E2B193-18F2-CD48-87A9-7170E70C4022}"/>
              </a:ext>
            </a:extLst>
          </p:cNvPr>
          <p:cNvSpPr txBox="1"/>
          <p:nvPr/>
        </p:nvSpPr>
        <p:spPr>
          <a:xfrm>
            <a:off x="7338850" y="5567588"/>
            <a:ext cx="13773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200" b="1" dirty="0" err="1"/>
              <a:t>팩터</a:t>
            </a:r>
            <a:r>
              <a:rPr kumimoji="1" lang="ko-KR" altLang="en-US" sz="2200" b="1" dirty="0"/>
              <a:t> 선정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27F5D0F-C1F9-6F47-A84A-F5198C67165C}"/>
              </a:ext>
            </a:extLst>
          </p:cNvPr>
          <p:cNvSpPr txBox="1"/>
          <p:nvPr/>
        </p:nvSpPr>
        <p:spPr>
          <a:xfrm>
            <a:off x="10660696" y="4769525"/>
            <a:ext cx="13789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자산 분배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393124F-FA14-2C45-AD4F-2C70C48E02F3}"/>
              </a:ext>
            </a:extLst>
          </p:cNvPr>
          <p:cNvSpPr txBox="1"/>
          <p:nvPr/>
        </p:nvSpPr>
        <p:spPr>
          <a:xfrm>
            <a:off x="13668870" y="3796312"/>
            <a:ext cx="16610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성능 테스트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F4B678A-77A8-D740-897B-E75BBA63D943}"/>
              </a:ext>
            </a:extLst>
          </p:cNvPr>
          <p:cNvSpPr txBox="1"/>
          <p:nvPr/>
        </p:nvSpPr>
        <p:spPr>
          <a:xfrm>
            <a:off x="16375146" y="2857500"/>
            <a:ext cx="13789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발표 준비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</p:spTree>
    <p:extLst>
      <p:ext uri="{BB962C8B-B14F-4D97-AF65-F5344CB8AC3E}">
        <p14:creationId xmlns:p14="http://schemas.microsoft.com/office/powerpoint/2010/main" val="985581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5272439" y="8928100"/>
            <a:ext cx="1986861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Montserrat"/>
              </a:rPr>
              <a:t>Page 0</a:t>
            </a:r>
            <a:r>
              <a:rPr lang="en-US" altLang="ko-KR" sz="1999" dirty="0">
                <a:solidFill>
                  <a:srgbClr val="000000"/>
                </a:solidFill>
                <a:latin typeface="Montserrat"/>
              </a:rPr>
              <a:t>2</a:t>
            </a:r>
            <a:r>
              <a:rPr lang="en-US" sz="1999" dirty="0">
                <a:solidFill>
                  <a:srgbClr val="000000"/>
                </a:solidFill>
                <a:latin typeface="Montserrat"/>
              </a:rPr>
              <a:t> of 05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4744" y="6802078"/>
            <a:ext cx="2112150" cy="382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2185" dirty="0">
                <a:solidFill>
                  <a:srgbClr val="FFFFFF"/>
                </a:solidFill>
                <a:latin typeface="Arimo Bold"/>
              </a:rPr>
              <a:t>READ MORE</a:t>
            </a:r>
          </a:p>
        </p:txBody>
      </p: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DF437DEA-2B8B-0D4E-8DEA-629F73B6FACD}"/>
              </a:ext>
            </a:extLst>
          </p:cNvPr>
          <p:cNvGrpSpPr/>
          <p:nvPr/>
        </p:nvGrpSpPr>
        <p:grpSpPr>
          <a:xfrm>
            <a:off x="76200" y="1903500"/>
            <a:ext cx="2373082" cy="1027204"/>
            <a:chOff x="76200" y="1903500"/>
            <a:chExt cx="2373082" cy="1027204"/>
          </a:xfrm>
        </p:grpSpPr>
        <p:grpSp>
          <p:nvGrpSpPr>
            <p:cNvPr id="10" name="Group 10"/>
            <p:cNvGrpSpPr/>
            <p:nvPr/>
          </p:nvGrpSpPr>
          <p:grpSpPr>
            <a:xfrm>
              <a:off x="76200" y="1903500"/>
              <a:ext cx="972207" cy="308557"/>
              <a:chOff x="0" y="0"/>
              <a:chExt cx="570168" cy="1524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570168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570168" h="152400">
                    <a:moveTo>
                      <a:pt x="0" y="0"/>
                    </a:moveTo>
                    <a:lnTo>
                      <a:pt x="570168" y="0"/>
                    </a:lnTo>
                    <a:lnTo>
                      <a:pt x="570168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solidFill>
                <a:srgbClr val="F9C041"/>
              </a:solidFill>
            </p:spPr>
          </p:sp>
        </p:grp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6C30F0AF-2B70-0A44-996F-12A2A3EAD2CE}"/>
                </a:ext>
              </a:extLst>
            </p:cNvPr>
            <p:cNvSpPr txBox="1"/>
            <p:nvPr/>
          </p:nvSpPr>
          <p:spPr>
            <a:xfrm>
              <a:off x="294872" y="1903500"/>
              <a:ext cx="2154410" cy="102720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>
                <a:lnSpc>
                  <a:spcPts val="4157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94949"/>
                  </a:solidFill>
                  <a:latin typeface="Garet Bold"/>
                </a:rPr>
                <a:t>05/23 </a:t>
              </a:r>
              <a:endParaRPr lang="en-US" altLang="ko-KR" sz="2400" b="1" dirty="0">
                <a:solidFill>
                  <a:srgbClr val="494949"/>
                </a:solidFill>
                <a:latin typeface="Garet Bold"/>
              </a:endParaRPr>
            </a:p>
            <a:p>
              <a:pPr marL="0" lvl="1" indent="0" algn="l">
                <a:lnSpc>
                  <a:spcPts val="4157"/>
                </a:lnSpc>
                <a:spcBef>
                  <a:spcPct val="0"/>
                </a:spcBef>
              </a:pPr>
              <a:endParaRPr lang="en-US" sz="2200" u="none" dirty="0">
                <a:solidFill>
                  <a:srgbClr val="494949"/>
                </a:solidFill>
                <a:latin typeface="Garet Bold"/>
              </a:endParaRPr>
            </a:p>
          </p:txBody>
        </p:sp>
      </p:grpSp>
      <p:sp>
        <p:nvSpPr>
          <p:cNvPr id="21" name="TextBox 6">
            <a:extLst>
              <a:ext uri="{FF2B5EF4-FFF2-40B4-BE49-F238E27FC236}">
                <a16:creationId xmlns:a16="http://schemas.microsoft.com/office/drawing/2014/main" id="{02B9549E-CCC7-554F-B1BC-E1C0B2DB8A65}"/>
              </a:ext>
            </a:extLst>
          </p:cNvPr>
          <p:cNvSpPr txBox="1"/>
          <p:nvPr/>
        </p:nvSpPr>
        <p:spPr>
          <a:xfrm>
            <a:off x="648966" y="671826"/>
            <a:ext cx="9893978" cy="8648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042"/>
              </a:lnSpc>
            </a:pPr>
            <a:r>
              <a:rPr lang="en-US" sz="7700" b="1" dirty="0">
                <a:solidFill>
                  <a:srgbClr val="000000"/>
                </a:solidFill>
              </a:rPr>
              <a:t>Timetable</a:t>
            </a:r>
          </a:p>
        </p:txBody>
      </p:sp>
      <p:sp>
        <p:nvSpPr>
          <p:cNvPr id="22" name="AutoShape 15">
            <a:extLst>
              <a:ext uri="{FF2B5EF4-FFF2-40B4-BE49-F238E27FC236}">
                <a16:creationId xmlns:a16="http://schemas.microsoft.com/office/drawing/2014/main" id="{DFF15866-C452-C244-9B8C-630C3FC1D7B5}"/>
              </a:ext>
            </a:extLst>
          </p:cNvPr>
          <p:cNvSpPr/>
          <p:nvPr/>
        </p:nvSpPr>
        <p:spPr>
          <a:xfrm>
            <a:off x="2607865" y="2303436"/>
            <a:ext cx="42955" cy="6308520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AA32390D-2623-624D-8A89-904E72ECBC4B}"/>
              </a:ext>
            </a:extLst>
          </p:cNvPr>
          <p:cNvSpPr/>
          <p:nvPr/>
        </p:nvSpPr>
        <p:spPr>
          <a:xfrm rot="5400000" flipH="1">
            <a:off x="9148851" y="-6606293"/>
            <a:ext cx="45719" cy="182880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FFC9CE3-4FD0-294D-A8EC-6499B2E320A4}"/>
              </a:ext>
            </a:extLst>
          </p:cNvPr>
          <p:cNvSpPr/>
          <p:nvPr/>
        </p:nvSpPr>
        <p:spPr>
          <a:xfrm rot="5400000" flipH="1">
            <a:off x="9148851" y="-7406641"/>
            <a:ext cx="45719" cy="182880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AutoShape 15">
            <a:extLst>
              <a:ext uri="{FF2B5EF4-FFF2-40B4-BE49-F238E27FC236}">
                <a16:creationId xmlns:a16="http://schemas.microsoft.com/office/drawing/2014/main" id="{7AED0D05-1C74-5F44-A368-867F6018CFD5}"/>
              </a:ext>
            </a:extLst>
          </p:cNvPr>
          <p:cNvSpPr/>
          <p:nvPr/>
        </p:nvSpPr>
        <p:spPr>
          <a:xfrm>
            <a:off x="9753600" y="2355348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15">
            <a:extLst>
              <a:ext uri="{FF2B5EF4-FFF2-40B4-BE49-F238E27FC236}">
                <a16:creationId xmlns:a16="http://schemas.microsoft.com/office/drawing/2014/main" id="{5A371339-AF50-2443-AD19-950294F64C6C}"/>
              </a:ext>
            </a:extLst>
          </p:cNvPr>
          <p:cNvSpPr/>
          <p:nvPr/>
        </p:nvSpPr>
        <p:spPr>
          <a:xfrm>
            <a:off x="13335000" y="2367804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AutoShape 15">
            <a:extLst>
              <a:ext uri="{FF2B5EF4-FFF2-40B4-BE49-F238E27FC236}">
                <a16:creationId xmlns:a16="http://schemas.microsoft.com/office/drawing/2014/main" id="{165948FE-CFFC-6A4B-8B1E-2A1E3BE0235F}"/>
              </a:ext>
            </a:extLst>
          </p:cNvPr>
          <p:cNvSpPr/>
          <p:nvPr/>
        </p:nvSpPr>
        <p:spPr>
          <a:xfrm>
            <a:off x="6172200" y="2345220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AutoShape 15">
            <a:extLst>
              <a:ext uri="{FF2B5EF4-FFF2-40B4-BE49-F238E27FC236}">
                <a16:creationId xmlns:a16="http://schemas.microsoft.com/office/drawing/2014/main" id="{663F48C1-75C9-B04B-AE56-72EC7EE3BE5A}"/>
              </a:ext>
            </a:extLst>
          </p:cNvPr>
          <p:cNvSpPr/>
          <p:nvPr/>
        </p:nvSpPr>
        <p:spPr>
          <a:xfrm>
            <a:off x="15773400" y="2355348"/>
            <a:ext cx="0" cy="6204696"/>
          </a:xfrm>
          <a:prstGeom prst="line">
            <a:avLst/>
          </a:prstGeom>
          <a:ln w="19050" cap="flat">
            <a:solidFill>
              <a:schemeClr val="bg1">
                <a:lumMod val="85000"/>
              </a:scheme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1F1E72FD-7B70-A64F-8496-57819E8F26E2}"/>
              </a:ext>
            </a:extLst>
          </p:cNvPr>
          <p:cNvGrpSpPr/>
          <p:nvPr/>
        </p:nvGrpSpPr>
        <p:grpSpPr>
          <a:xfrm>
            <a:off x="1981200" y="1903500"/>
            <a:ext cx="2373082" cy="1027204"/>
            <a:chOff x="2048845" y="1903500"/>
            <a:chExt cx="2373082" cy="1027204"/>
          </a:xfrm>
        </p:grpSpPr>
        <p:grpSp>
          <p:nvGrpSpPr>
            <p:cNvPr id="83" name="Group 10">
              <a:extLst>
                <a:ext uri="{FF2B5EF4-FFF2-40B4-BE49-F238E27FC236}">
                  <a16:creationId xmlns:a16="http://schemas.microsoft.com/office/drawing/2014/main" id="{41F0CBF2-E1BB-C549-9F84-11691D8604CF}"/>
                </a:ext>
              </a:extLst>
            </p:cNvPr>
            <p:cNvGrpSpPr/>
            <p:nvPr/>
          </p:nvGrpSpPr>
          <p:grpSpPr>
            <a:xfrm>
              <a:off x="2048845" y="1903500"/>
              <a:ext cx="972207" cy="308557"/>
              <a:chOff x="0" y="0"/>
              <a:chExt cx="570168" cy="152400"/>
            </a:xfrm>
          </p:grpSpPr>
          <p:sp>
            <p:nvSpPr>
              <p:cNvPr id="84" name="Freeform 11">
                <a:extLst>
                  <a:ext uri="{FF2B5EF4-FFF2-40B4-BE49-F238E27FC236}">
                    <a16:creationId xmlns:a16="http://schemas.microsoft.com/office/drawing/2014/main" id="{DC41708A-E6FC-6E4D-9CEE-D2D3DCDA56CA}"/>
                  </a:ext>
                </a:extLst>
              </p:cNvPr>
              <p:cNvSpPr/>
              <p:nvPr/>
            </p:nvSpPr>
            <p:spPr>
              <a:xfrm>
                <a:off x="0" y="0"/>
                <a:ext cx="570168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570168" h="152400">
                    <a:moveTo>
                      <a:pt x="0" y="0"/>
                    </a:moveTo>
                    <a:lnTo>
                      <a:pt x="570168" y="0"/>
                    </a:lnTo>
                    <a:lnTo>
                      <a:pt x="570168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solidFill>
                <a:srgbClr val="F9C041"/>
              </a:solidFill>
            </p:spPr>
          </p:sp>
        </p:grpSp>
        <p:sp>
          <p:nvSpPr>
            <p:cNvPr id="85" name="TextBox 4">
              <a:extLst>
                <a:ext uri="{FF2B5EF4-FFF2-40B4-BE49-F238E27FC236}">
                  <a16:creationId xmlns:a16="http://schemas.microsoft.com/office/drawing/2014/main" id="{3577E24D-08B9-D348-BC2D-F86D09347419}"/>
                </a:ext>
              </a:extLst>
            </p:cNvPr>
            <p:cNvSpPr txBox="1"/>
            <p:nvPr/>
          </p:nvSpPr>
          <p:spPr>
            <a:xfrm>
              <a:off x="2267517" y="1903500"/>
              <a:ext cx="2154410" cy="102720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>
                <a:lnSpc>
                  <a:spcPts val="4157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94949"/>
                  </a:solidFill>
                  <a:latin typeface="Garet Bold"/>
                </a:rPr>
                <a:t>05/24 </a:t>
              </a:r>
              <a:endParaRPr lang="en-US" altLang="ko-KR" sz="2400" b="1" dirty="0">
                <a:solidFill>
                  <a:srgbClr val="494949"/>
                </a:solidFill>
                <a:latin typeface="Garet Bold"/>
              </a:endParaRPr>
            </a:p>
            <a:p>
              <a:pPr marL="0" lvl="1" indent="0" algn="l">
                <a:lnSpc>
                  <a:spcPts val="4157"/>
                </a:lnSpc>
                <a:spcBef>
                  <a:spcPct val="0"/>
                </a:spcBef>
              </a:pPr>
              <a:endParaRPr lang="en-US" sz="2200" u="none" dirty="0">
                <a:solidFill>
                  <a:srgbClr val="494949"/>
                </a:solidFill>
                <a:latin typeface="Garet Bold"/>
              </a:endParaRPr>
            </a:p>
          </p:txBody>
        </p:sp>
      </p:grpSp>
      <p:grpSp>
        <p:nvGrpSpPr>
          <p:cNvPr id="86" name="Group 10">
            <a:extLst>
              <a:ext uri="{FF2B5EF4-FFF2-40B4-BE49-F238E27FC236}">
                <a16:creationId xmlns:a16="http://schemas.microsoft.com/office/drawing/2014/main" id="{69B83328-5B14-2B46-A6C6-6F850EC939C2}"/>
              </a:ext>
            </a:extLst>
          </p:cNvPr>
          <p:cNvGrpSpPr/>
          <p:nvPr/>
        </p:nvGrpSpPr>
        <p:grpSpPr>
          <a:xfrm>
            <a:off x="5562600" y="1903500"/>
            <a:ext cx="972207" cy="308557"/>
            <a:chOff x="0" y="0"/>
            <a:chExt cx="570168" cy="152400"/>
          </a:xfrm>
        </p:grpSpPr>
        <p:sp>
          <p:nvSpPr>
            <p:cNvPr id="87" name="Freeform 11">
              <a:extLst>
                <a:ext uri="{FF2B5EF4-FFF2-40B4-BE49-F238E27FC236}">
                  <a16:creationId xmlns:a16="http://schemas.microsoft.com/office/drawing/2014/main" id="{F9ABD2CE-B344-924A-9093-A364D40E398D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88" name="TextBox 4">
            <a:extLst>
              <a:ext uri="{FF2B5EF4-FFF2-40B4-BE49-F238E27FC236}">
                <a16:creationId xmlns:a16="http://schemas.microsoft.com/office/drawing/2014/main" id="{E69D3F7C-B691-D74B-8CAC-AC9ECABA64D8}"/>
              </a:ext>
            </a:extLst>
          </p:cNvPr>
          <p:cNvSpPr txBox="1"/>
          <p:nvPr/>
        </p:nvSpPr>
        <p:spPr>
          <a:xfrm>
            <a:off x="5781272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05/27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89" name="Group 10">
            <a:extLst>
              <a:ext uri="{FF2B5EF4-FFF2-40B4-BE49-F238E27FC236}">
                <a16:creationId xmlns:a16="http://schemas.microsoft.com/office/drawing/2014/main" id="{9AE33932-8C6E-0948-9FE1-848C015BA9C9}"/>
              </a:ext>
            </a:extLst>
          </p:cNvPr>
          <p:cNvGrpSpPr/>
          <p:nvPr/>
        </p:nvGrpSpPr>
        <p:grpSpPr>
          <a:xfrm>
            <a:off x="9067800" y="1903500"/>
            <a:ext cx="972207" cy="308557"/>
            <a:chOff x="0" y="0"/>
            <a:chExt cx="570168" cy="152400"/>
          </a:xfrm>
        </p:grpSpPr>
        <p:sp>
          <p:nvSpPr>
            <p:cNvPr id="90" name="Freeform 11">
              <a:extLst>
                <a:ext uri="{FF2B5EF4-FFF2-40B4-BE49-F238E27FC236}">
                  <a16:creationId xmlns:a16="http://schemas.microsoft.com/office/drawing/2014/main" id="{D729B0D5-F6A1-414C-8B5A-42A72B254FFB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91" name="TextBox 4">
            <a:extLst>
              <a:ext uri="{FF2B5EF4-FFF2-40B4-BE49-F238E27FC236}">
                <a16:creationId xmlns:a16="http://schemas.microsoft.com/office/drawing/2014/main" id="{5054009A-0A6A-1041-BCD7-B3CA79ED3320}"/>
              </a:ext>
            </a:extLst>
          </p:cNvPr>
          <p:cNvSpPr txBox="1"/>
          <p:nvPr/>
        </p:nvSpPr>
        <p:spPr>
          <a:xfrm>
            <a:off x="9286472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05/30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92" name="Group 10">
            <a:extLst>
              <a:ext uri="{FF2B5EF4-FFF2-40B4-BE49-F238E27FC236}">
                <a16:creationId xmlns:a16="http://schemas.microsoft.com/office/drawing/2014/main" id="{DDFCEC60-06EE-D045-AAE2-62B9D6EB7BB7}"/>
              </a:ext>
            </a:extLst>
          </p:cNvPr>
          <p:cNvGrpSpPr/>
          <p:nvPr/>
        </p:nvGrpSpPr>
        <p:grpSpPr>
          <a:xfrm>
            <a:off x="12638318" y="1903500"/>
            <a:ext cx="972207" cy="308557"/>
            <a:chOff x="0" y="0"/>
            <a:chExt cx="570168" cy="152400"/>
          </a:xfrm>
        </p:grpSpPr>
        <p:sp>
          <p:nvSpPr>
            <p:cNvPr id="93" name="Freeform 11">
              <a:extLst>
                <a:ext uri="{FF2B5EF4-FFF2-40B4-BE49-F238E27FC236}">
                  <a16:creationId xmlns:a16="http://schemas.microsoft.com/office/drawing/2014/main" id="{AAC5CE6E-7A7C-0542-8CD7-26F22C72AEE7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94" name="TextBox 4">
            <a:extLst>
              <a:ext uri="{FF2B5EF4-FFF2-40B4-BE49-F238E27FC236}">
                <a16:creationId xmlns:a16="http://schemas.microsoft.com/office/drawing/2014/main" id="{F566EFB4-7967-A346-A8C7-A5EF05389AD3}"/>
              </a:ext>
            </a:extLst>
          </p:cNvPr>
          <p:cNvSpPr txBox="1"/>
          <p:nvPr/>
        </p:nvSpPr>
        <p:spPr>
          <a:xfrm>
            <a:off x="12856990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06/03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95" name="Group 10">
            <a:extLst>
              <a:ext uri="{FF2B5EF4-FFF2-40B4-BE49-F238E27FC236}">
                <a16:creationId xmlns:a16="http://schemas.microsoft.com/office/drawing/2014/main" id="{DD18A24F-9FC1-5E41-8E73-1BFBFA2DEFE5}"/>
              </a:ext>
            </a:extLst>
          </p:cNvPr>
          <p:cNvGrpSpPr/>
          <p:nvPr/>
        </p:nvGrpSpPr>
        <p:grpSpPr>
          <a:xfrm>
            <a:off x="15000518" y="1903500"/>
            <a:ext cx="972207" cy="308557"/>
            <a:chOff x="0" y="0"/>
            <a:chExt cx="570168" cy="152400"/>
          </a:xfrm>
        </p:grpSpPr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8492A824-DCCA-9441-8E4F-6CE9734531DD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97" name="TextBox 4">
            <a:extLst>
              <a:ext uri="{FF2B5EF4-FFF2-40B4-BE49-F238E27FC236}">
                <a16:creationId xmlns:a16="http://schemas.microsoft.com/office/drawing/2014/main" id="{B10E32CC-E061-614A-A1EB-958E6FF1F72C}"/>
              </a:ext>
            </a:extLst>
          </p:cNvPr>
          <p:cNvSpPr txBox="1"/>
          <p:nvPr/>
        </p:nvSpPr>
        <p:spPr>
          <a:xfrm>
            <a:off x="15219190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06/05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grpSp>
        <p:nvGrpSpPr>
          <p:cNvPr id="98" name="Group 10">
            <a:extLst>
              <a:ext uri="{FF2B5EF4-FFF2-40B4-BE49-F238E27FC236}">
                <a16:creationId xmlns:a16="http://schemas.microsoft.com/office/drawing/2014/main" id="{5B120917-434D-0746-8D85-86324D4FC08D}"/>
              </a:ext>
            </a:extLst>
          </p:cNvPr>
          <p:cNvGrpSpPr/>
          <p:nvPr/>
        </p:nvGrpSpPr>
        <p:grpSpPr>
          <a:xfrm>
            <a:off x="17068800" y="1903500"/>
            <a:ext cx="972207" cy="308557"/>
            <a:chOff x="0" y="0"/>
            <a:chExt cx="570168" cy="152400"/>
          </a:xfrm>
        </p:grpSpPr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FC83131D-1311-EF40-ABBF-4CAB5A719808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100" name="TextBox 4">
            <a:extLst>
              <a:ext uri="{FF2B5EF4-FFF2-40B4-BE49-F238E27FC236}">
                <a16:creationId xmlns:a16="http://schemas.microsoft.com/office/drawing/2014/main" id="{95FD665C-B80F-6045-B614-9232E94CFADD}"/>
              </a:ext>
            </a:extLst>
          </p:cNvPr>
          <p:cNvSpPr txBox="1"/>
          <p:nvPr/>
        </p:nvSpPr>
        <p:spPr>
          <a:xfrm>
            <a:off x="17287472" y="1903500"/>
            <a:ext cx="2154410" cy="1027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4157"/>
              </a:lnSpc>
              <a:spcBef>
                <a:spcPct val="0"/>
              </a:spcBef>
            </a:pPr>
            <a:r>
              <a:rPr lang="en-US" sz="2400" dirty="0">
                <a:solidFill>
                  <a:srgbClr val="494949"/>
                </a:solidFill>
                <a:latin typeface="Garet Bold"/>
              </a:rPr>
              <a:t>06/07 </a:t>
            </a:r>
            <a:endParaRPr lang="en-US" altLang="ko-KR" sz="2400" b="1" dirty="0">
              <a:solidFill>
                <a:srgbClr val="494949"/>
              </a:solidFill>
              <a:latin typeface="Garet Bold"/>
            </a:endParaRPr>
          </a:p>
          <a:p>
            <a:pPr marL="0" lvl="1" indent="0" algn="l">
              <a:lnSpc>
                <a:spcPts val="4157"/>
              </a:lnSpc>
              <a:spcBef>
                <a:spcPct val="0"/>
              </a:spcBef>
            </a:pPr>
            <a:endParaRPr lang="en-US" sz="2400" u="none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47" name="갈매기형 수장[C] 46">
            <a:extLst>
              <a:ext uri="{FF2B5EF4-FFF2-40B4-BE49-F238E27FC236}">
                <a16:creationId xmlns:a16="http://schemas.microsoft.com/office/drawing/2014/main" id="{198596D3-C283-9A4E-8F67-AE97937DADFD}"/>
              </a:ext>
            </a:extLst>
          </p:cNvPr>
          <p:cNvSpPr/>
          <p:nvPr/>
        </p:nvSpPr>
        <p:spPr>
          <a:xfrm>
            <a:off x="0" y="7728908"/>
            <a:ext cx="2650820" cy="630000"/>
          </a:xfrm>
          <a:prstGeom prst="chevron">
            <a:avLst/>
          </a:prstGeom>
          <a:solidFill>
            <a:srgbClr val="EEE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48" name="갈매기형 수장[C] 47">
            <a:extLst>
              <a:ext uri="{FF2B5EF4-FFF2-40B4-BE49-F238E27FC236}">
                <a16:creationId xmlns:a16="http://schemas.microsoft.com/office/drawing/2014/main" id="{8D4751D2-7DA0-824B-A2CF-DBF9DCF59065}"/>
              </a:ext>
            </a:extLst>
          </p:cNvPr>
          <p:cNvSpPr/>
          <p:nvPr/>
        </p:nvSpPr>
        <p:spPr>
          <a:xfrm>
            <a:off x="2199871" y="6678391"/>
            <a:ext cx="4708421" cy="630000"/>
          </a:xfrm>
          <a:prstGeom prst="chevron">
            <a:avLst/>
          </a:prstGeom>
          <a:solidFill>
            <a:srgbClr val="E9E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데이터 수집 </a:t>
            </a:r>
            <a:r>
              <a:rPr lang="en-US" altLang="ko-KR" sz="2200" b="1" dirty="0">
                <a:solidFill>
                  <a:srgbClr val="494949"/>
                </a:solidFill>
                <a:latin typeface="Garet Bold"/>
              </a:rPr>
              <a:t>&amp;</a:t>
            </a: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 전처리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4" name="갈매기형 수장[C] 53">
            <a:extLst>
              <a:ext uri="{FF2B5EF4-FFF2-40B4-BE49-F238E27FC236}">
                <a16:creationId xmlns:a16="http://schemas.microsoft.com/office/drawing/2014/main" id="{7E7D96AB-65FE-D74F-9D33-EDF05C0E7BBD}"/>
              </a:ext>
            </a:extLst>
          </p:cNvPr>
          <p:cNvSpPr/>
          <p:nvPr/>
        </p:nvSpPr>
        <p:spPr>
          <a:xfrm>
            <a:off x="6264581" y="5770076"/>
            <a:ext cx="3429000" cy="630000"/>
          </a:xfrm>
          <a:prstGeom prst="chevron">
            <a:avLst/>
          </a:prstGeom>
          <a:solidFill>
            <a:srgbClr val="E2D0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 err="1">
                <a:solidFill>
                  <a:srgbClr val="494949"/>
                </a:solidFill>
                <a:latin typeface="Garet Bold"/>
              </a:rPr>
              <a:t>팩터</a:t>
            </a: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 선정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5" name="갈매기형 수장[C] 54">
            <a:extLst>
              <a:ext uri="{FF2B5EF4-FFF2-40B4-BE49-F238E27FC236}">
                <a16:creationId xmlns:a16="http://schemas.microsoft.com/office/drawing/2014/main" id="{F196B7E3-3282-9847-958A-26911D78DE17}"/>
              </a:ext>
            </a:extLst>
          </p:cNvPr>
          <p:cNvSpPr/>
          <p:nvPr/>
        </p:nvSpPr>
        <p:spPr>
          <a:xfrm>
            <a:off x="9017507" y="4718359"/>
            <a:ext cx="4850893" cy="630000"/>
          </a:xfrm>
          <a:prstGeom prst="chevron">
            <a:avLst/>
          </a:prstGeom>
          <a:solidFill>
            <a:srgbClr val="FF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자산 분배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6" name="갈매기형 수장[C] 55">
            <a:extLst>
              <a:ext uri="{FF2B5EF4-FFF2-40B4-BE49-F238E27FC236}">
                <a16:creationId xmlns:a16="http://schemas.microsoft.com/office/drawing/2014/main" id="{B39E0CEC-FF27-5149-8B6C-077EC9965775}"/>
              </a:ext>
            </a:extLst>
          </p:cNvPr>
          <p:cNvSpPr/>
          <p:nvPr/>
        </p:nvSpPr>
        <p:spPr>
          <a:xfrm>
            <a:off x="13335614" y="3775321"/>
            <a:ext cx="2530445" cy="630000"/>
          </a:xfrm>
          <a:prstGeom prst="chevron">
            <a:avLst/>
          </a:prstGeom>
          <a:solidFill>
            <a:srgbClr val="FAC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성능 테스트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7" name="갈매기형 수장[C] 56">
            <a:extLst>
              <a:ext uri="{FF2B5EF4-FFF2-40B4-BE49-F238E27FC236}">
                <a16:creationId xmlns:a16="http://schemas.microsoft.com/office/drawing/2014/main" id="{C54E2CF0-2EFE-EA4B-AD34-3C50F65470AD}"/>
              </a:ext>
            </a:extLst>
          </p:cNvPr>
          <p:cNvSpPr/>
          <p:nvPr/>
        </p:nvSpPr>
        <p:spPr>
          <a:xfrm>
            <a:off x="15866059" y="2833618"/>
            <a:ext cx="2345741" cy="630000"/>
          </a:xfrm>
          <a:prstGeom prst="chevron">
            <a:avLst/>
          </a:prstGeom>
          <a:solidFill>
            <a:srgbClr val="C19A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>
              <a:lnSpc>
                <a:spcPts val="4157"/>
              </a:lnSpc>
              <a:spcBef>
                <a:spcPct val="0"/>
              </a:spcBef>
            </a:pPr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발표 준비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14BFF0-637D-7348-8827-B590374DD9F2}"/>
              </a:ext>
            </a:extLst>
          </p:cNvPr>
          <p:cNvSpPr txBox="1"/>
          <p:nvPr/>
        </p:nvSpPr>
        <p:spPr>
          <a:xfrm>
            <a:off x="476895" y="7732402"/>
            <a:ext cx="19431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아이디어 기획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3EF516-7B61-EB46-B7E7-F58782CE9C59}"/>
              </a:ext>
            </a:extLst>
          </p:cNvPr>
          <p:cNvSpPr txBox="1"/>
          <p:nvPr/>
        </p:nvSpPr>
        <p:spPr>
          <a:xfrm>
            <a:off x="912098" y="8008504"/>
            <a:ext cx="10967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solidFill>
                  <a:srgbClr val="494949"/>
                </a:solidFill>
                <a:latin typeface="Garet Bold"/>
              </a:rPr>
              <a:t>및 수립</a:t>
            </a:r>
            <a:endParaRPr lang="en-US" altLang="ko-KR" sz="2200" b="1" dirty="0">
              <a:solidFill>
                <a:srgbClr val="494949"/>
              </a:solidFill>
              <a:latin typeface="Garet Bold"/>
            </a:endParaRPr>
          </a:p>
        </p:txBody>
      </p:sp>
    </p:spTree>
    <p:extLst>
      <p:ext uri="{BB962C8B-B14F-4D97-AF65-F5344CB8AC3E}">
        <p14:creationId xmlns:p14="http://schemas.microsoft.com/office/powerpoint/2010/main" val="343624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73997" y="263298"/>
            <a:ext cx="9144000" cy="10287000"/>
            <a:chOff x="0" y="0"/>
            <a:chExt cx="1701236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01235" cy="1913890"/>
            </a:xfrm>
            <a:custGeom>
              <a:avLst/>
              <a:gdLst/>
              <a:ahLst/>
              <a:cxnLst/>
              <a:rect l="l" t="t" r="r" b="b"/>
              <a:pathLst>
                <a:path w="1701235" h="1913890">
                  <a:moveTo>
                    <a:pt x="0" y="0"/>
                  </a:moveTo>
                  <a:lnTo>
                    <a:pt x="1701235" y="0"/>
                  </a:lnTo>
                  <a:lnTo>
                    <a:pt x="1701235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D372">
                <a:alpha val="17647"/>
              </a:srgbClr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157855" y="16835"/>
            <a:ext cx="9144000" cy="10287000"/>
            <a:chOff x="0" y="0"/>
            <a:chExt cx="1701236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01235" cy="1913890"/>
            </a:xfrm>
            <a:custGeom>
              <a:avLst/>
              <a:gdLst/>
              <a:ahLst/>
              <a:cxnLst/>
              <a:rect l="l" t="t" r="r" b="b"/>
              <a:pathLst>
                <a:path w="1701235" h="1913890">
                  <a:moveTo>
                    <a:pt x="0" y="0"/>
                  </a:moveTo>
                  <a:lnTo>
                    <a:pt x="1701235" y="0"/>
                  </a:lnTo>
                  <a:lnTo>
                    <a:pt x="1701235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DDD">
                <a:alpha val="17647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5272439" y="8928100"/>
            <a:ext cx="1986861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Montserrat"/>
              </a:rPr>
              <a:t>Page 03 of 05</a:t>
            </a:r>
          </a:p>
        </p:txBody>
      </p:sp>
      <p:grpSp>
        <p:nvGrpSpPr>
          <p:cNvPr id="11" name="Group 12">
            <a:extLst>
              <a:ext uri="{FF2B5EF4-FFF2-40B4-BE49-F238E27FC236}">
                <a16:creationId xmlns:a16="http://schemas.microsoft.com/office/drawing/2014/main" id="{0E44A5FB-DE3C-3D4C-9307-E3A4E8A84A3B}"/>
              </a:ext>
            </a:extLst>
          </p:cNvPr>
          <p:cNvGrpSpPr/>
          <p:nvPr/>
        </p:nvGrpSpPr>
        <p:grpSpPr>
          <a:xfrm>
            <a:off x="368403" y="263298"/>
            <a:ext cx="1562949" cy="417760"/>
            <a:chOff x="0" y="0"/>
            <a:chExt cx="570168" cy="152400"/>
          </a:xfrm>
        </p:grpSpPr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20325B42-CA26-C04A-8F03-D5C14999F3F2}"/>
                </a:ext>
              </a:extLst>
            </p:cNvPr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13" name="TextBox 8">
            <a:extLst>
              <a:ext uri="{FF2B5EF4-FFF2-40B4-BE49-F238E27FC236}">
                <a16:creationId xmlns:a16="http://schemas.microsoft.com/office/drawing/2014/main" id="{014A639E-BEC0-C848-8241-55EC7785731C}"/>
              </a:ext>
            </a:extLst>
          </p:cNvPr>
          <p:cNvSpPr txBox="1"/>
          <p:nvPr/>
        </p:nvSpPr>
        <p:spPr>
          <a:xfrm>
            <a:off x="-3200400" y="587696"/>
            <a:ext cx="13051268" cy="917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97"/>
              </a:lnSpc>
            </a:pPr>
            <a:r>
              <a:rPr lang="ko-KR" altLang="en-US" sz="7600" b="1" dirty="0">
                <a:latin typeface="BM Jua" panose="02020603020101020101" pitchFamily="18" charset="-127"/>
                <a:ea typeface="BM Jua" panose="02020603020101020101" pitchFamily="18" charset="-127"/>
              </a:rPr>
              <a:t>주제 선정이유 </a:t>
            </a:r>
            <a:endParaRPr lang="en-US" sz="7600" b="1" dirty="0">
              <a:latin typeface="BM Jua" panose="02020603020101020101" pitchFamily="18" charset="-127"/>
              <a:ea typeface="BM Jua" panose="020206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D13844D-7F9E-1F48-97D9-647EF459CCAB}"/>
              </a:ext>
            </a:extLst>
          </p:cNvPr>
          <p:cNvSpPr/>
          <p:nvPr/>
        </p:nvSpPr>
        <p:spPr>
          <a:xfrm>
            <a:off x="418748" y="1487937"/>
            <a:ext cx="8398453" cy="3444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14542"/>
              </a:lnSpc>
            </a:pPr>
            <a:r>
              <a:rPr lang="ko-KR" altLang="en-US" sz="3000" dirty="0">
                <a:solidFill>
                  <a:srgbClr val="000000"/>
                </a:solidFill>
                <a:latin typeface="League Spartan Bold"/>
              </a:rPr>
              <a:t>수업시간에 배운 걸 토대로 실제로 작동하는지 </a:t>
            </a:r>
            <a:endParaRPr lang="en-US" altLang="ko-KR" sz="3000" dirty="0">
              <a:solidFill>
                <a:srgbClr val="000000"/>
              </a:solidFill>
              <a:latin typeface="League Spartan Bold"/>
            </a:endParaRPr>
          </a:p>
          <a:p>
            <a:pPr algn="ctr">
              <a:lnSpc>
                <a:spcPts val="14542"/>
              </a:lnSpc>
            </a:pPr>
            <a:r>
              <a:rPr lang="ko-KR" altLang="en-US" sz="3000" dirty="0">
                <a:solidFill>
                  <a:srgbClr val="000000"/>
                </a:solidFill>
                <a:latin typeface="League Spartan Bold"/>
              </a:rPr>
              <a:t>또</a:t>
            </a:r>
            <a:r>
              <a:rPr lang="en-US" altLang="ko-KR" sz="3000" dirty="0">
                <a:solidFill>
                  <a:srgbClr val="000000"/>
                </a:solidFill>
                <a:latin typeface="League Spartan Bold"/>
              </a:rPr>
              <a:t> </a:t>
            </a:r>
            <a:r>
              <a:rPr lang="ko-KR" altLang="en-US" sz="3000" dirty="0">
                <a:solidFill>
                  <a:srgbClr val="000000"/>
                </a:solidFill>
                <a:latin typeface="League Spartan Bold"/>
              </a:rPr>
              <a:t>시장을 이길수 있는 포트폴리오 만들고 싶었다</a:t>
            </a:r>
            <a:endParaRPr lang="en-US" altLang="ko-KR" sz="3000" dirty="0">
              <a:solidFill>
                <a:srgbClr val="000000"/>
              </a:solidFill>
              <a:latin typeface="League Spartan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539228" y="-13855"/>
            <a:ext cx="5748772" cy="10325100"/>
            <a:chOff x="0" y="0"/>
            <a:chExt cx="1069556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556" cy="1913890"/>
            </a:xfrm>
            <a:custGeom>
              <a:avLst/>
              <a:gdLst/>
              <a:ahLst/>
              <a:cxnLst/>
              <a:rect l="l" t="t" r="r" b="b"/>
              <a:pathLst>
                <a:path w="1069556" h="1913890">
                  <a:moveTo>
                    <a:pt x="0" y="0"/>
                  </a:moveTo>
                  <a:lnTo>
                    <a:pt x="1069556" y="0"/>
                  </a:lnTo>
                  <a:lnTo>
                    <a:pt x="1069556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D372"/>
            </a:solidFill>
          </p:spPr>
          <p:txBody>
            <a:bodyPr/>
            <a:lstStyle/>
            <a:p>
              <a:endParaRPr lang="ko-KR" altLang="en-US" dirty="0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46966" y="358265"/>
            <a:ext cx="7391400" cy="10483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684"/>
              </a:lnSpc>
            </a:pPr>
            <a:r>
              <a:rPr lang="en-US" sz="8000" dirty="0">
                <a:solidFill>
                  <a:srgbClr val="FFC000"/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WORKFLOW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272439" y="8928100"/>
            <a:ext cx="1986861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Montserrat"/>
              </a:rPr>
              <a:t>Page 04 of 05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6823592" y="9196691"/>
            <a:ext cx="1638928" cy="1069773"/>
          </a:xfrm>
          <a:prstGeom prst="rect">
            <a:avLst/>
          </a:prstGeom>
        </p:spPr>
      </p:pic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694B20BA-0715-9D47-8007-F1CC3E5B8E49}"/>
              </a:ext>
            </a:extLst>
          </p:cNvPr>
          <p:cNvSpPr/>
          <p:nvPr/>
        </p:nvSpPr>
        <p:spPr>
          <a:xfrm>
            <a:off x="8392663" y="3592485"/>
            <a:ext cx="5140792" cy="6199215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1" name="모서리가 둥근 직사각형 40">
            <a:extLst>
              <a:ext uri="{FF2B5EF4-FFF2-40B4-BE49-F238E27FC236}">
                <a16:creationId xmlns:a16="http://schemas.microsoft.com/office/drawing/2014/main" id="{AF691560-1C4F-FE4E-AFCA-A922D2A76FB6}"/>
              </a:ext>
            </a:extLst>
          </p:cNvPr>
          <p:cNvSpPr/>
          <p:nvPr/>
        </p:nvSpPr>
        <p:spPr>
          <a:xfrm>
            <a:off x="12801600" y="628925"/>
            <a:ext cx="5006203" cy="6697042"/>
          </a:xfrm>
          <a:prstGeom prst="round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EBD141-2D2A-A34B-A886-EB26EFB2F268}"/>
              </a:ext>
            </a:extLst>
          </p:cNvPr>
          <p:cNvSpPr txBox="1"/>
          <p:nvPr/>
        </p:nvSpPr>
        <p:spPr>
          <a:xfrm>
            <a:off x="4558258" y="1502482"/>
            <a:ext cx="447093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팩터</a:t>
            </a:r>
            <a:r>
              <a:rPr kumimoji="1" lang="ko-KR" alt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선정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1F53675-7A18-DB42-9D84-B9DBA49C2025}"/>
              </a:ext>
            </a:extLst>
          </p:cNvPr>
          <p:cNvSpPr txBox="1"/>
          <p:nvPr/>
        </p:nvSpPr>
        <p:spPr>
          <a:xfrm>
            <a:off x="9028160" y="5175496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-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포트폴리오 구성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9175FC5-02EC-004C-B4F7-FCCE1EC5C216}"/>
              </a:ext>
            </a:extLst>
          </p:cNvPr>
          <p:cNvSpPr txBox="1"/>
          <p:nvPr/>
        </p:nvSpPr>
        <p:spPr>
          <a:xfrm>
            <a:off x="13312003" y="795149"/>
            <a:ext cx="41148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성능 테스트</a:t>
            </a:r>
          </a:p>
        </p:txBody>
      </p:sp>
      <p:sp>
        <p:nvSpPr>
          <p:cNvPr id="54" name="모서리가 둥근 직사각형 53">
            <a:extLst>
              <a:ext uri="{FF2B5EF4-FFF2-40B4-BE49-F238E27FC236}">
                <a16:creationId xmlns:a16="http://schemas.microsoft.com/office/drawing/2014/main" id="{2B94FDAE-0A42-394E-9AC4-F4BC4F0B2A7A}"/>
              </a:ext>
            </a:extLst>
          </p:cNvPr>
          <p:cNvSpPr/>
          <p:nvPr/>
        </p:nvSpPr>
        <p:spPr>
          <a:xfrm>
            <a:off x="287516" y="3114061"/>
            <a:ext cx="4703340" cy="559882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5" name="모서리가 둥근 직사각형 54">
            <a:extLst>
              <a:ext uri="{FF2B5EF4-FFF2-40B4-BE49-F238E27FC236}">
                <a16:creationId xmlns:a16="http://schemas.microsoft.com/office/drawing/2014/main" id="{CF90AAB8-D08B-8C4F-A282-ABF909D33817}"/>
              </a:ext>
            </a:extLst>
          </p:cNvPr>
          <p:cNvSpPr/>
          <p:nvPr/>
        </p:nvSpPr>
        <p:spPr>
          <a:xfrm>
            <a:off x="4312955" y="1257299"/>
            <a:ext cx="4685977" cy="5715001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D4177D9-A129-8C46-94DE-D3ACB2E86DA6}"/>
              </a:ext>
            </a:extLst>
          </p:cNvPr>
          <p:cNvSpPr txBox="1"/>
          <p:nvPr/>
        </p:nvSpPr>
        <p:spPr>
          <a:xfrm>
            <a:off x="9012297" y="4529166"/>
            <a:ext cx="3418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-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최적 가중치 결정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CCAAD38-9219-A54D-8E4F-929E32D7E3E3}"/>
              </a:ext>
            </a:extLst>
          </p:cNvPr>
          <p:cNvSpPr txBox="1"/>
          <p:nvPr/>
        </p:nvSpPr>
        <p:spPr>
          <a:xfrm>
            <a:off x="9025662" y="4852331"/>
            <a:ext cx="3418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-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리벨런싱</a:t>
            </a:r>
            <a:endParaRPr kumimoji="1"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BM Jua" panose="02020603020101020101" pitchFamily="18" charset="-127"/>
              <a:ea typeface="BM Jua" panose="02020603020101020101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D91C40-3009-A545-8F24-0FA6DE354851}"/>
              </a:ext>
            </a:extLst>
          </p:cNvPr>
          <p:cNvSpPr txBox="1"/>
          <p:nvPr/>
        </p:nvSpPr>
        <p:spPr>
          <a:xfrm>
            <a:off x="4569978" y="2124694"/>
            <a:ext cx="447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피처 유효성 검증</a:t>
            </a:r>
            <a:endParaRPr kumimoji="1"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BM Jua" panose="02020603020101020101" pitchFamily="18" charset="-127"/>
              <a:ea typeface="BM Jua" panose="02020603020101020101" pitchFamily="18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B16C793-DAC9-2B43-8A6E-44659AEA7191}"/>
              </a:ext>
            </a:extLst>
          </p:cNvPr>
          <p:cNvSpPr txBox="1"/>
          <p:nvPr/>
        </p:nvSpPr>
        <p:spPr>
          <a:xfrm>
            <a:off x="13190060" y="1502482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-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벡테스팅</a:t>
            </a:r>
            <a:endParaRPr kumimoji="1"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BM Jua" panose="02020603020101020101" pitchFamily="18" charset="-127"/>
              <a:ea typeface="BM Jua" panose="02020603020101020101" pitchFamily="18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D8EF790-48C6-F249-9D80-1E1FB95DE14C}"/>
              </a:ext>
            </a:extLst>
          </p:cNvPr>
          <p:cNvSpPr txBox="1"/>
          <p:nvPr/>
        </p:nvSpPr>
        <p:spPr>
          <a:xfrm>
            <a:off x="13190060" y="1871814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-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리벨런싱</a:t>
            </a:r>
            <a:endParaRPr kumimoji="1"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BM Jua" panose="02020603020101020101" pitchFamily="18" charset="-127"/>
              <a:ea typeface="BM Jua" panose="02020603020101020101" pitchFamily="18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A8E0E03-F6B5-044C-9DB1-E3864D28900E}"/>
              </a:ext>
            </a:extLst>
          </p:cNvPr>
          <p:cNvSpPr txBox="1"/>
          <p:nvPr/>
        </p:nvSpPr>
        <p:spPr>
          <a:xfrm>
            <a:off x="558888" y="4390666"/>
            <a:ext cx="4114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- 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대상기간 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: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2013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년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~2022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년</a:t>
            </a:r>
            <a:endParaRPr kumimoji="1"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BM Jua" panose="02020603020101020101" pitchFamily="18" charset="-127"/>
              <a:ea typeface="BM Jua" panose="02020603020101020101" pitchFamily="18" charset="-127"/>
            </a:endParaRPr>
          </a:p>
          <a:p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- 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종목범위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: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KOSPI</a:t>
            </a:r>
          </a:p>
          <a:p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- 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데이터 </a:t>
            </a:r>
            <a:r>
              <a:rPr kumimoji="1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수집처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: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TS2000, KRX</a:t>
            </a:r>
            <a:endParaRPr kumimoji="1"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BM Jua" panose="02020603020101020101" pitchFamily="18" charset="-127"/>
              <a:ea typeface="BM Jua" panose="02020603020101020101" pitchFamily="18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BFCB044-0D05-454D-8037-9B12B9AC9BBF}"/>
              </a:ext>
            </a:extLst>
          </p:cNvPr>
          <p:cNvSpPr txBox="1"/>
          <p:nvPr/>
        </p:nvSpPr>
        <p:spPr>
          <a:xfrm>
            <a:off x="558888" y="5831403"/>
            <a:ext cx="44076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금융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, 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우선주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, 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외국계기업 제외</a:t>
            </a:r>
            <a:endParaRPr kumimoji="1"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BM Jua" panose="02020603020101020101" pitchFamily="18" charset="-127"/>
              <a:ea typeface="BM Jua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연결재무제표 </a:t>
            </a:r>
            <a:r>
              <a:rPr kumimoji="1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결측치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개별재무제표로 대체</a:t>
            </a:r>
            <a:endParaRPr kumimoji="1"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BM Jua" panose="02020603020101020101" pitchFamily="18" charset="-127"/>
              <a:ea typeface="BM Jua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이상치제거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(</a:t>
            </a:r>
            <a:r>
              <a:rPr kumimoji="1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윈저라이징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스케일링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(</a:t>
            </a:r>
            <a:r>
              <a:rPr kumimoji="1" lang="en-US" altLang="ko-KR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MinMax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, Standard, Log,</a:t>
            </a:r>
            <a:r>
              <a: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 </a:t>
            </a:r>
            <a:r>
              <a:rPr kumimoji="1"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노멀라이져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2C34F78-0C90-C948-87BA-D99334D42EBC}"/>
              </a:ext>
            </a:extLst>
          </p:cNvPr>
          <p:cNvSpPr txBox="1"/>
          <p:nvPr/>
        </p:nvSpPr>
        <p:spPr>
          <a:xfrm>
            <a:off x="630857" y="3314906"/>
            <a:ext cx="41148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데이터 수집 </a:t>
            </a:r>
            <a:r>
              <a:rPr kumimoji="1" lang="en-US" altLang="ko-KR" sz="3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&amp; </a:t>
            </a:r>
            <a:r>
              <a:rPr kumimoji="1" lang="ko-KR" altLang="en-US" sz="3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전처리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2C9BF7A-24FA-1744-856D-6750FECFC03D}"/>
              </a:ext>
            </a:extLst>
          </p:cNvPr>
          <p:cNvSpPr txBox="1"/>
          <p:nvPr/>
        </p:nvSpPr>
        <p:spPr>
          <a:xfrm>
            <a:off x="8814921" y="3719509"/>
            <a:ext cx="41148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M Jua" panose="02020603020101020101" pitchFamily="18" charset="-127"/>
                <a:ea typeface="BM Jua" panose="02020603020101020101" pitchFamily="18" charset="-127"/>
              </a:rPr>
              <a:t>자산분배</a:t>
            </a:r>
            <a:endParaRPr kumimoji="1" lang="ko-KR" altLang="en-US" sz="3500" b="1" dirty="0">
              <a:solidFill>
                <a:schemeClr val="tx1">
                  <a:lumMod val="85000"/>
                  <a:lumOff val="15000"/>
                </a:schemeClr>
              </a:solidFill>
              <a:latin typeface="BM Jua" panose="02020603020101020101" pitchFamily="18" charset="-127"/>
              <a:ea typeface="BM Jua" panose="02020603020101020101" pitchFamily="18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000" y="0"/>
            <a:ext cx="9144000" cy="10287000"/>
            <a:chOff x="0" y="0"/>
            <a:chExt cx="1701236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01235" cy="1913890"/>
            </a:xfrm>
            <a:custGeom>
              <a:avLst/>
              <a:gdLst/>
              <a:ahLst/>
              <a:cxnLst/>
              <a:rect l="l" t="t" r="r" b="b"/>
              <a:pathLst>
                <a:path w="1701235" h="1913890">
                  <a:moveTo>
                    <a:pt x="0" y="0"/>
                  </a:moveTo>
                  <a:lnTo>
                    <a:pt x="1701235" y="0"/>
                  </a:lnTo>
                  <a:lnTo>
                    <a:pt x="1701235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F5E1">
                <a:alpha val="17647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144000" y="0"/>
            <a:ext cx="9144000" cy="10287000"/>
            <a:chOff x="0" y="0"/>
            <a:chExt cx="1701236" cy="19138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01235" cy="1913890"/>
            </a:xfrm>
            <a:custGeom>
              <a:avLst/>
              <a:gdLst/>
              <a:ahLst/>
              <a:cxnLst/>
              <a:rect l="l" t="t" r="r" b="b"/>
              <a:pathLst>
                <a:path w="1701235" h="1913890">
                  <a:moveTo>
                    <a:pt x="0" y="0"/>
                  </a:moveTo>
                  <a:lnTo>
                    <a:pt x="1701235" y="0"/>
                  </a:lnTo>
                  <a:lnTo>
                    <a:pt x="1701235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DDD">
                <a:alpha val="17647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1028700"/>
            <a:ext cx="16230600" cy="7599101"/>
            <a:chOff x="0" y="0"/>
            <a:chExt cx="19872376" cy="930416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872376" cy="9304166"/>
            </a:xfrm>
            <a:custGeom>
              <a:avLst/>
              <a:gdLst/>
              <a:ahLst/>
              <a:cxnLst/>
              <a:rect l="l" t="t" r="r" b="b"/>
              <a:pathLst>
                <a:path w="19872376" h="9304166">
                  <a:moveTo>
                    <a:pt x="0" y="0"/>
                  </a:moveTo>
                  <a:lnTo>
                    <a:pt x="0" y="9304166"/>
                  </a:lnTo>
                  <a:lnTo>
                    <a:pt x="19872376" y="9304166"/>
                  </a:lnTo>
                  <a:lnTo>
                    <a:pt x="19872376" y="0"/>
                  </a:lnTo>
                  <a:lnTo>
                    <a:pt x="0" y="0"/>
                  </a:lnTo>
                  <a:close/>
                  <a:moveTo>
                    <a:pt x="19811417" y="9243206"/>
                  </a:moveTo>
                  <a:lnTo>
                    <a:pt x="59690" y="9243206"/>
                  </a:lnTo>
                  <a:lnTo>
                    <a:pt x="59690" y="59690"/>
                  </a:lnTo>
                  <a:lnTo>
                    <a:pt x="19811417" y="59690"/>
                  </a:lnTo>
                  <a:lnTo>
                    <a:pt x="19811417" y="9243206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3340493" y="3414384"/>
            <a:ext cx="11607015" cy="2647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62"/>
              </a:lnSpc>
            </a:pPr>
            <a:r>
              <a:rPr lang="en-US" sz="9323" b="1" dirty="0">
                <a:solidFill>
                  <a:srgbClr val="494949"/>
                </a:solidFill>
                <a:latin typeface="Calibri" panose="020F0502020204030204" pitchFamily="34" charset="0"/>
                <a:ea typeface="GungSeo" pitchFamily="2" charset="-127"/>
                <a:cs typeface="Calibri" panose="020F0502020204030204" pitchFamily="34" charset="0"/>
              </a:rPr>
              <a:t>THANKS</a:t>
            </a:r>
          </a:p>
          <a:p>
            <a:pPr algn="ctr">
              <a:lnSpc>
                <a:spcPts val="10162"/>
              </a:lnSpc>
            </a:pPr>
            <a:r>
              <a:rPr lang="en-US" sz="9323" b="1" dirty="0">
                <a:solidFill>
                  <a:srgbClr val="494949"/>
                </a:solidFill>
                <a:latin typeface="Calibri" panose="020F0502020204030204" pitchFamily="34" charset="0"/>
                <a:ea typeface="GungSeo" pitchFamily="2" charset="-127"/>
                <a:cs typeface="Calibri" panose="020F0502020204030204" pitchFamily="34" charset="0"/>
              </a:rPr>
              <a:t>FOR WATCHING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264573" y="6002088"/>
            <a:ext cx="11758853" cy="33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</a:pPr>
            <a:r>
              <a:rPr lang="ko-KR" altLang="en-US" sz="2100" dirty="0" err="1">
                <a:solidFill>
                  <a:srgbClr val="130E0C"/>
                </a:solidFill>
                <a:latin typeface="Montserrat"/>
              </a:rPr>
              <a:t>노서형</a:t>
            </a:r>
            <a:r>
              <a:rPr lang="en-US" altLang="ko-KR" sz="2100" dirty="0">
                <a:solidFill>
                  <a:srgbClr val="130E0C"/>
                </a:solidFill>
                <a:latin typeface="Montserrat"/>
              </a:rPr>
              <a:t>,</a:t>
            </a:r>
            <a:r>
              <a:rPr lang="ko-KR" altLang="en-US" sz="2100" dirty="0">
                <a:solidFill>
                  <a:srgbClr val="130E0C"/>
                </a:solidFill>
                <a:latin typeface="Montserrat"/>
              </a:rPr>
              <a:t> 김태원</a:t>
            </a:r>
            <a:r>
              <a:rPr lang="en-US" altLang="ko-KR" sz="2100" dirty="0">
                <a:solidFill>
                  <a:srgbClr val="130E0C"/>
                </a:solidFill>
                <a:latin typeface="Montserrat"/>
              </a:rPr>
              <a:t>,</a:t>
            </a:r>
            <a:r>
              <a:rPr lang="ko-KR" altLang="en-US" sz="2100" dirty="0">
                <a:solidFill>
                  <a:srgbClr val="130E0C"/>
                </a:solidFill>
                <a:latin typeface="Montserrat"/>
              </a:rPr>
              <a:t> 백두현</a:t>
            </a:r>
            <a:r>
              <a:rPr lang="en-US" altLang="ko-KR" sz="2100" dirty="0">
                <a:solidFill>
                  <a:srgbClr val="130E0C"/>
                </a:solidFill>
                <a:latin typeface="Montserrat"/>
              </a:rPr>
              <a:t>,</a:t>
            </a:r>
            <a:r>
              <a:rPr lang="ko-KR" altLang="en-US" sz="2100" dirty="0">
                <a:solidFill>
                  <a:srgbClr val="130E0C"/>
                </a:solidFill>
                <a:latin typeface="Montserrat"/>
              </a:rPr>
              <a:t> </a:t>
            </a:r>
            <a:r>
              <a:rPr lang="ko-KR" altLang="en-US" sz="2100" dirty="0" err="1">
                <a:solidFill>
                  <a:srgbClr val="130E0C"/>
                </a:solidFill>
                <a:latin typeface="Montserrat"/>
              </a:rPr>
              <a:t>최민락</a:t>
            </a:r>
            <a:endParaRPr lang="en-US" sz="2100" dirty="0">
              <a:solidFill>
                <a:srgbClr val="130E0C"/>
              </a:solidFill>
              <a:latin typeface="Montserrat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252471" y="7363459"/>
            <a:ext cx="1783058" cy="295015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252471" y="1971064"/>
            <a:ext cx="1783058" cy="2950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218</Words>
  <Application>Microsoft Office PowerPoint</Application>
  <PresentationFormat>사용자 지정</PresentationFormat>
  <Paragraphs>89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Montserrat Bold</vt:lpstr>
      <vt:lpstr>League Spartan Bold</vt:lpstr>
      <vt:lpstr>Garet Bold</vt:lpstr>
      <vt:lpstr>Arimo Bold</vt:lpstr>
      <vt:lpstr>Arial</vt:lpstr>
      <vt:lpstr>Calibri</vt:lpstr>
      <vt:lpstr>Montserrat</vt:lpstr>
      <vt:lpstr>맑은 고딕</vt:lpstr>
      <vt:lpstr>BM Jua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Yellow &amp; White Minimal Creative Portfolio Presentation</dc:title>
  <cp:lastModifiedBy>백 두현</cp:lastModifiedBy>
  <cp:revision>31</cp:revision>
  <dcterms:created xsi:type="dcterms:W3CDTF">2006-08-16T00:00:00Z</dcterms:created>
  <dcterms:modified xsi:type="dcterms:W3CDTF">2023-05-30T00:11:02Z</dcterms:modified>
  <dc:identifier>DAFj5eTQrfM</dc:identifier>
</cp:coreProperties>
</file>

<file path=docProps/thumbnail.jpeg>
</file>